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81" r:id="rId2"/>
    <p:sldId id="369" r:id="rId3"/>
    <p:sldId id="382" r:id="rId4"/>
    <p:sldId id="387" r:id="rId5"/>
    <p:sldId id="388" r:id="rId6"/>
    <p:sldId id="385" r:id="rId7"/>
    <p:sldId id="386" r:id="rId8"/>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5"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9C89"/>
    <a:srgbClr val="11C1FF"/>
    <a:srgbClr val="FF2F92"/>
    <a:srgbClr val="F03E7E"/>
    <a:srgbClr val="77A1CC"/>
    <a:srgbClr val="DDF486"/>
    <a:srgbClr val="FCED89"/>
    <a:srgbClr val="FBEC89"/>
    <a:srgbClr val="FAF989"/>
    <a:srgbClr val="78A1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4C06AA-DC0C-4C61-BF90-B1480EF7B77E}" v="158" dt="2019-09-19T15:29:19.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29" autoAdjust="0"/>
    <p:restoredTop sz="93348" autoAdjust="0"/>
  </p:normalViewPr>
  <p:slideViewPr>
    <p:cSldViewPr>
      <p:cViewPr>
        <p:scale>
          <a:sx n="123" d="100"/>
          <a:sy n="123" d="100"/>
        </p:scale>
        <p:origin x="462" y="1512"/>
      </p:cViewPr>
      <p:guideLst>
        <p:guide orient="horz" pos="220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notesMaster" Target="notesMasters/notesMaster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安川 創一郎" userId="5146cbae49ea9227" providerId="LiveId" clId="{52D489FA-B777-A343-83EE-187A51B531A8}"/>
    <pc:docChg chg="undo custSel addSld delSld modSld">
      <pc:chgData name="安川 創一郎" userId="5146cbae49ea9227" providerId="LiveId" clId="{52D489FA-B777-A343-83EE-187A51B531A8}" dt="2019-09-10T16:02:14.332" v="640" actId="20577"/>
      <pc:docMkLst>
        <pc:docMk/>
      </pc:docMkLst>
      <pc:sldChg chg="modSp">
        <pc:chgData name="安川 創一郎" userId="5146cbae49ea9227" providerId="LiveId" clId="{52D489FA-B777-A343-83EE-187A51B531A8}" dt="2019-09-10T14:21:30.546" v="0" actId="1036"/>
        <pc:sldMkLst>
          <pc:docMk/>
          <pc:sldMk cId="1687978300" sldId="346"/>
        </pc:sldMkLst>
        <pc:spChg chg="mod">
          <ac:chgData name="安川 創一郎" userId="5146cbae49ea9227" providerId="LiveId" clId="{52D489FA-B777-A343-83EE-187A51B531A8}" dt="2019-09-10T14:21:30.546" v="0" actId="1036"/>
          <ac:spMkLst>
            <pc:docMk/>
            <pc:sldMk cId="1687978300" sldId="346"/>
            <ac:spMk id="16" creationId="{67A624AD-562C-4E44-BBA8-7CD1669C1176}"/>
          </ac:spMkLst>
        </pc:spChg>
      </pc:sldChg>
      <pc:sldChg chg="modSp">
        <pc:chgData name="安川 創一郎" userId="5146cbae49ea9227" providerId="LiveId" clId="{52D489FA-B777-A343-83EE-187A51B531A8}" dt="2019-09-10T14:21:51.026" v="2" actId="1036"/>
        <pc:sldMkLst>
          <pc:docMk/>
          <pc:sldMk cId="2209605838" sldId="347"/>
        </pc:sldMkLst>
        <pc:spChg chg="mod">
          <ac:chgData name="安川 創一郎" userId="5146cbae49ea9227" providerId="LiveId" clId="{52D489FA-B777-A343-83EE-187A51B531A8}" dt="2019-09-10T14:21:51.026" v="2" actId="1036"/>
          <ac:spMkLst>
            <pc:docMk/>
            <pc:sldMk cId="2209605838" sldId="347"/>
            <ac:spMk id="12" creationId="{2F3CB4AE-D255-4B1E-A1D3-987B665957AC}"/>
          </ac:spMkLst>
        </pc:spChg>
      </pc:sldChg>
      <pc:sldChg chg="modSp">
        <pc:chgData name="安川 創一郎" userId="5146cbae49ea9227" providerId="LiveId" clId="{52D489FA-B777-A343-83EE-187A51B531A8}" dt="2019-09-10T14:22:50.941" v="12" actId="1076"/>
        <pc:sldMkLst>
          <pc:docMk/>
          <pc:sldMk cId="709125153" sldId="349"/>
        </pc:sldMkLst>
        <pc:spChg chg="mod">
          <ac:chgData name="安川 創一郎" userId="5146cbae49ea9227" providerId="LiveId" clId="{52D489FA-B777-A343-83EE-187A51B531A8}" dt="2019-09-10T14:22:37.501" v="7" actId="1036"/>
          <ac:spMkLst>
            <pc:docMk/>
            <pc:sldMk cId="709125153" sldId="349"/>
            <ac:spMk id="83" creationId="{F8D26F98-90B1-42BB-8C5F-907026F826C4}"/>
          </ac:spMkLst>
        </pc:spChg>
        <pc:spChg chg="mod">
          <ac:chgData name="安川 創一郎" userId="5146cbae49ea9227" providerId="LiveId" clId="{52D489FA-B777-A343-83EE-187A51B531A8}" dt="2019-09-10T14:22:30.402" v="5" actId="1036"/>
          <ac:spMkLst>
            <pc:docMk/>
            <pc:sldMk cId="709125153" sldId="349"/>
            <ac:spMk id="84" creationId="{76F9ECC4-126A-4B55-B6B8-10108BC2362D}"/>
          </ac:spMkLst>
        </pc:spChg>
        <pc:spChg chg="mod">
          <ac:chgData name="安川 創一郎" userId="5146cbae49ea9227" providerId="LiveId" clId="{52D489FA-B777-A343-83EE-187A51B531A8}" dt="2019-09-10T14:22:27.432" v="4" actId="1036"/>
          <ac:spMkLst>
            <pc:docMk/>
            <pc:sldMk cId="709125153" sldId="349"/>
            <ac:spMk id="85" creationId="{F8D26F98-90B1-42BB-8C5F-907026F826C4}"/>
          </ac:spMkLst>
        </pc:spChg>
        <pc:spChg chg="mod">
          <ac:chgData name="安川 創一郎" userId="5146cbae49ea9227" providerId="LiveId" clId="{52D489FA-B777-A343-83EE-187A51B531A8}" dt="2019-09-10T14:22:45.196" v="8" actId="1036"/>
          <ac:spMkLst>
            <pc:docMk/>
            <pc:sldMk cId="709125153" sldId="349"/>
            <ac:spMk id="86" creationId="{94F3B1C3-4CB8-48C9-8C7A-F42250BF0FD5}"/>
          </ac:spMkLst>
        </pc:spChg>
        <pc:cxnChg chg="mod">
          <ac:chgData name="安川 創一郎" userId="5146cbae49ea9227" providerId="LiveId" clId="{52D489FA-B777-A343-83EE-187A51B531A8}" dt="2019-09-10T14:22:50.941" v="12" actId="1076"/>
          <ac:cxnSpMkLst>
            <pc:docMk/>
            <pc:sldMk cId="709125153" sldId="349"/>
            <ac:cxnSpMk id="98" creationId="{00000000-0000-0000-0000-000000000000}"/>
          </ac:cxnSpMkLst>
        </pc:cxnChg>
      </pc:sldChg>
      <pc:sldChg chg="modSp">
        <pc:chgData name="安川 創一郎" userId="5146cbae49ea9227" providerId="LiveId" clId="{52D489FA-B777-A343-83EE-187A51B531A8}" dt="2019-09-10T16:00:29.628" v="607" actId="1036"/>
        <pc:sldMkLst>
          <pc:docMk/>
          <pc:sldMk cId="1283224112" sldId="350"/>
        </pc:sldMkLst>
        <pc:spChg chg="mod">
          <ac:chgData name="安川 創一郎" userId="5146cbae49ea9227" providerId="LiveId" clId="{52D489FA-B777-A343-83EE-187A51B531A8}" dt="2019-09-10T14:23:13.129" v="13" actId="1036"/>
          <ac:spMkLst>
            <pc:docMk/>
            <pc:sldMk cId="1283224112" sldId="350"/>
            <ac:spMk id="44" creationId="{2F3CB4AE-D255-4B1E-A1D3-987B665957AC}"/>
          </ac:spMkLst>
        </pc:spChg>
        <pc:spChg chg="mod">
          <ac:chgData name="安川 創一郎" userId="5146cbae49ea9227" providerId="LiveId" clId="{52D489FA-B777-A343-83EE-187A51B531A8}" dt="2019-09-10T16:00:29.628" v="607" actId="1036"/>
          <ac:spMkLst>
            <pc:docMk/>
            <pc:sldMk cId="1283224112" sldId="350"/>
            <ac:spMk id="46" creationId="{B5191461-D5FD-4C48-A08A-FCA8F9C6A789}"/>
          </ac:spMkLst>
        </pc:spChg>
        <pc:spChg chg="mod">
          <ac:chgData name="安川 創一郎" userId="5146cbae49ea9227" providerId="LiveId" clId="{52D489FA-B777-A343-83EE-187A51B531A8}" dt="2019-09-10T16:00:29.628" v="607" actId="1036"/>
          <ac:spMkLst>
            <pc:docMk/>
            <pc:sldMk cId="1283224112" sldId="350"/>
            <ac:spMk id="47" creationId="{B5191461-D5FD-4C48-A08A-FCA8F9C6A789}"/>
          </ac:spMkLst>
        </pc:spChg>
        <pc:spChg chg="mod">
          <ac:chgData name="安川 創一郎" userId="5146cbae49ea9227" providerId="LiveId" clId="{52D489FA-B777-A343-83EE-187A51B531A8}" dt="2019-09-10T16:00:29.628" v="607" actId="1036"/>
          <ac:spMkLst>
            <pc:docMk/>
            <pc:sldMk cId="1283224112" sldId="350"/>
            <ac:spMk id="48" creationId="{B5191461-D5FD-4C48-A08A-FCA8F9C6A789}"/>
          </ac:spMkLst>
        </pc:spChg>
        <pc:spChg chg="mod">
          <ac:chgData name="安川 創一郎" userId="5146cbae49ea9227" providerId="LiveId" clId="{52D489FA-B777-A343-83EE-187A51B531A8}" dt="2019-09-10T16:00:29.628" v="607" actId="1036"/>
          <ac:spMkLst>
            <pc:docMk/>
            <pc:sldMk cId="1283224112" sldId="350"/>
            <ac:spMk id="49" creationId="{B5191461-D5FD-4C48-A08A-FCA8F9C6A789}"/>
          </ac:spMkLst>
        </pc:spChg>
        <pc:spChg chg="mod">
          <ac:chgData name="安川 創一郎" userId="5146cbae49ea9227" providerId="LiveId" clId="{52D489FA-B777-A343-83EE-187A51B531A8}" dt="2019-09-10T16:00:29.628" v="607" actId="1036"/>
          <ac:spMkLst>
            <pc:docMk/>
            <pc:sldMk cId="1283224112" sldId="350"/>
            <ac:spMk id="50" creationId="{B5191461-D5FD-4C48-A08A-FCA8F9C6A789}"/>
          </ac:spMkLst>
        </pc:spChg>
        <pc:spChg chg="mod">
          <ac:chgData name="安川 創一郎" userId="5146cbae49ea9227" providerId="LiveId" clId="{52D489FA-B777-A343-83EE-187A51B531A8}" dt="2019-09-10T16:00:29.628" v="607" actId="1036"/>
          <ac:spMkLst>
            <pc:docMk/>
            <pc:sldMk cId="1283224112" sldId="350"/>
            <ac:spMk id="51" creationId="{B5191461-D5FD-4C48-A08A-FCA8F9C6A789}"/>
          </ac:spMkLst>
        </pc:spChg>
        <pc:spChg chg="mod">
          <ac:chgData name="安川 創一郎" userId="5146cbae49ea9227" providerId="LiveId" clId="{52D489FA-B777-A343-83EE-187A51B531A8}" dt="2019-09-10T16:00:29.628" v="607" actId="1036"/>
          <ac:spMkLst>
            <pc:docMk/>
            <pc:sldMk cId="1283224112" sldId="350"/>
            <ac:spMk id="52" creationId="{B5191461-D5FD-4C48-A08A-FCA8F9C6A789}"/>
          </ac:spMkLst>
        </pc:spChg>
        <pc:spChg chg="mod">
          <ac:chgData name="安川 創一郎" userId="5146cbae49ea9227" providerId="LiveId" clId="{52D489FA-B777-A343-83EE-187A51B531A8}" dt="2019-09-10T14:23:34.581" v="17" actId="1035"/>
          <ac:spMkLst>
            <pc:docMk/>
            <pc:sldMk cId="1283224112" sldId="350"/>
            <ac:spMk id="59" creationId="{B5191461-D5FD-4C48-A08A-FCA8F9C6A789}"/>
          </ac:spMkLst>
        </pc:spChg>
        <pc:spChg chg="mod">
          <ac:chgData name="安川 創一郎" userId="5146cbae49ea9227" providerId="LiveId" clId="{52D489FA-B777-A343-83EE-187A51B531A8}" dt="2019-09-10T14:23:17.611" v="14" actId="1036"/>
          <ac:spMkLst>
            <pc:docMk/>
            <pc:sldMk cId="1283224112" sldId="350"/>
            <ac:spMk id="66" creationId="{B5191461-D5FD-4C48-A08A-FCA8F9C6A789}"/>
          </ac:spMkLst>
        </pc:spChg>
        <pc:spChg chg="mod">
          <ac:chgData name="安川 創一郎" userId="5146cbae49ea9227" providerId="LiveId" clId="{52D489FA-B777-A343-83EE-187A51B531A8}" dt="2019-09-10T14:23:17.611" v="14" actId="1036"/>
          <ac:spMkLst>
            <pc:docMk/>
            <pc:sldMk cId="1283224112" sldId="350"/>
            <ac:spMk id="68" creationId="{B5191461-D5FD-4C48-A08A-FCA8F9C6A789}"/>
          </ac:spMkLst>
        </pc:spChg>
        <pc:spChg chg="mod">
          <ac:chgData name="安川 創一郎" userId="5146cbae49ea9227" providerId="LiveId" clId="{52D489FA-B777-A343-83EE-187A51B531A8}" dt="2019-09-10T14:23:17.611" v="14" actId="1036"/>
          <ac:spMkLst>
            <pc:docMk/>
            <pc:sldMk cId="1283224112" sldId="350"/>
            <ac:spMk id="69" creationId="{B5191461-D5FD-4C48-A08A-FCA8F9C6A789}"/>
          </ac:spMkLst>
        </pc:spChg>
        <pc:spChg chg="mod">
          <ac:chgData name="安川 創一郎" userId="5146cbae49ea9227" providerId="LiveId" clId="{52D489FA-B777-A343-83EE-187A51B531A8}" dt="2019-09-10T14:23:34.581" v="17" actId="1035"/>
          <ac:spMkLst>
            <pc:docMk/>
            <pc:sldMk cId="1283224112" sldId="350"/>
            <ac:spMk id="70" creationId="{B5191461-D5FD-4C48-A08A-FCA8F9C6A789}"/>
          </ac:spMkLst>
        </pc:spChg>
        <pc:spChg chg="mod">
          <ac:chgData name="安川 創一郎" userId="5146cbae49ea9227" providerId="LiveId" clId="{52D489FA-B777-A343-83EE-187A51B531A8}" dt="2019-09-10T14:23:17.611" v="14" actId="1036"/>
          <ac:spMkLst>
            <pc:docMk/>
            <pc:sldMk cId="1283224112" sldId="350"/>
            <ac:spMk id="71" creationId="{B5191461-D5FD-4C48-A08A-FCA8F9C6A789}"/>
          </ac:spMkLst>
        </pc:spChg>
        <pc:picChg chg="mod">
          <ac:chgData name="安川 創一郎" userId="5146cbae49ea9227" providerId="LiveId" clId="{52D489FA-B777-A343-83EE-187A51B531A8}" dt="2019-09-10T14:23:17.611" v="14" actId="1036"/>
          <ac:picMkLst>
            <pc:docMk/>
            <pc:sldMk cId="1283224112" sldId="350"/>
            <ac:picMk id="56" creationId="{00000000-0000-0000-0000-000000000000}"/>
          </ac:picMkLst>
        </pc:picChg>
        <pc:picChg chg="mod">
          <ac:chgData name="安川 創一郎" userId="5146cbae49ea9227" providerId="LiveId" clId="{52D489FA-B777-A343-83EE-187A51B531A8}" dt="2019-09-10T14:23:17.611" v="14" actId="1036"/>
          <ac:picMkLst>
            <pc:docMk/>
            <pc:sldMk cId="1283224112" sldId="350"/>
            <ac:picMk id="57" creationId="{00000000-0000-0000-0000-000000000000}"/>
          </ac:picMkLst>
        </pc:picChg>
        <pc:picChg chg="mod">
          <ac:chgData name="安川 創一郎" userId="5146cbae49ea9227" providerId="LiveId" clId="{52D489FA-B777-A343-83EE-187A51B531A8}" dt="2019-09-10T14:23:40.913" v="18" actId="1076"/>
          <ac:picMkLst>
            <pc:docMk/>
            <pc:sldMk cId="1283224112" sldId="350"/>
            <ac:picMk id="61" creationId="{F09157FF-A9D1-4980-82D2-B9195E7CC800}"/>
          </ac:picMkLst>
        </pc:picChg>
        <pc:cxnChg chg="mod">
          <ac:chgData name="安川 創一郎" userId="5146cbae49ea9227" providerId="LiveId" clId="{52D489FA-B777-A343-83EE-187A51B531A8}" dt="2019-09-10T14:23:17.611" v="14" actId="1036"/>
          <ac:cxnSpMkLst>
            <pc:docMk/>
            <pc:sldMk cId="1283224112" sldId="350"/>
            <ac:cxnSpMk id="53" creationId="{078B6724-93DD-B14A-AF50-5A8FA57FE4A3}"/>
          </ac:cxnSpMkLst>
        </pc:cxnChg>
      </pc:sldChg>
      <pc:sldChg chg="addSp modSp del">
        <pc:chgData name="安川 創一郎" userId="5146cbae49ea9227" providerId="LiveId" clId="{52D489FA-B777-A343-83EE-187A51B531A8}" dt="2019-09-10T16:01:44.430" v="611" actId="2696"/>
        <pc:sldMkLst>
          <pc:docMk/>
          <pc:sldMk cId="307058473" sldId="353"/>
        </pc:sldMkLst>
        <pc:spChg chg="add mod">
          <ac:chgData name="安川 創一郎" userId="5146cbae49ea9227" providerId="LiveId" clId="{52D489FA-B777-A343-83EE-187A51B531A8}" dt="2019-09-10T15:25:56.640" v="116" actId="113"/>
          <ac:spMkLst>
            <pc:docMk/>
            <pc:sldMk cId="307058473" sldId="353"/>
            <ac:spMk id="9" creationId="{026C86DF-1754-ED4E-AAD3-88808588DB4A}"/>
          </ac:spMkLst>
        </pc:spChg>
        <pc:spChg chg="add mod">
          <ac:chgData name="安川 創一郎" userId="5146cbae49ea9227" providerId="LiveId" clId="{52D489FA-B777-A343-83EE-187A51B531A8}" dt="2019-09-10T15:25:56.640" v="116" actId="113"/>
          <ac:spMkLst>
            <pc:docMk/>
            <pc:sldMk cId="307058473" sldId="353"/>
            <ac:spMk id="10" creationId="{7BD10202-7042-6042-9505-39A62C6A8C35}"/>
          </ac:spMkLst>
        </pc:spChg>
        <pc:spChg chg="mod">
          <ac:chgData name="安川 創一郎" userId="5146cbae49ea9227" providerId="LiveId" clId="{52D489FA-B777-A343-83EE-187A51B531A8}" dt="2019-09-10T15:26:01.108" v="118" actId="1076"/>
          <ac:spMkLst>
            <pc:docMk/>
            <pc:sldMk cId="307058473" sldId="353"/>
            <ac:spMk id="13" creationId="{22CB412E-EF8F-CA4C-BF6B-6840A1D2A3FC}"/>
          </ac:spMkLst>
        </pc:spChg>
        <pc:graphicFrameChg chg="add mod modGraphic">
          <ac:chgData name="安川 創一郎" userId="5146cbae49ea9227" providerId="LiveId" clId="{52D489FA-B777-A343-83EE-187A51B531A8}" dt="2019-09-10T15:25:33.424" v="104" actId="20577"/>
          <ac:graphicFrameMkLst>
            <pc:docMk/>
            <pc:sldMk cId="307058473" sldId="353"/>
            <ac:graphicFrameMk id="8" creationId="{39EFE8B2-BE0C-D440-8DC3-8C3C53E76754}"/>
          </ac:graphicFrameMkLst>
        </pc:graphicFrameChg>
        <pc:graphicFrameChg chg="add mod modGraphic">
          <ac:chgData name="安川 創一郎" userId="5146cbae49ea9227" providerId="LiveId" clId="{52D489FA-B777-A343-83EE-187A51B531A8}" dt="2019-09-10T15:24:40.554" v="62" actId="207"/>
          <ac:graphicFrameMkLst>
            <pc:docMk/>
            <pc:sldMk cId="307058473" sldId="353"/>
            <ac:graphicFrameMk id="11" creationId="{33B6802B-791E-C846-A6CA-23833A302A83}"/>
          </ac:graphicFrameMkLst>
        </pc:graphicFrameChg>
      </pc:sldChg>
      <pc:sldChg chg="addSp delSp modSp add">
        <pc:chgData name="安川 創一郎" userId="5146cbae49ea9227" providerId="LiveId" clId="{52D489FA-B777-A343-83EE-187A51B531A8}" dt="2019-09-10T16:02:14.332" v="640" actId="20577"/>
        <pc:sldMkLst>
          <pc:docMk/>
          <pc:sldMk cId="3447486660" sldId="361"/>
        </pc:sldMkLst>
        <pc:spChg chg="add mod">
          <ac:chgData name="安川 創一郎" userId="5146cbae49ea9227" providerId="LiveId" clId="{52D489FA-B777-A343-83EE-187A51B531A8}" dt="2019-09-10T16:01:26.889" v="609" actId="1076"/>
          <ac:spMkLst>
            <pc:docMk/>
            <pc:sldMk cId="3447486660" sldId="361"/>
            <ac:spMk id="5" creationId="{E6FA4194-F502-BD49-BB5F-942DEC191727}"/>
          </ac:spMkLst>
        </pc:spChg>
        <pc:spChg chg="del mod">
          <ac:chgData name="安川 創一郎" userId="5146cbae49ea9227" providerId="LiveId" clId="{52D489FA-B777-A343-83EE-187A51B531A8}" dt="2019-09-10T15:37:00.354" v="205" actId="478"/>
          <ac:spMkLst>
            <pc:docMk/>
            <pc:sldMk cId="3447486660" sldId="361"/>
            <ac:spMk id="9" creationId="{026C86DF-1754-ED4E-AAD3-88808588DB4A}"/>
          </ac:spMkLst>
        </pc:spChg>
        <pc:spChg chg="del mod">
          <ac:chgData name="安川 創一郎" userId="5146cbae49ea9227" providerId="LiveId" clId="{52D489FA-B777-A343-83EE-187A51B531A8}" dt="2019-09-10T15:38:22.234" v="225" actId="478"/>
          <ac:spMkLst>
            <pc:docMk/>
            <pc:sldMk cId="3447486660" sldId="361"/>
            <ac:spMk id="10" creationId="{7BD10202-7042-6042-9505-39A62C6A8C35}"/>
          </ac:spMkLst>
        </pc:spChg>
        <pc:spChg chg="add del mod">
          <ac:chgData name="安川 創一郎" userId="5146cbae49ea9227" providerId="LiveId" clId="{52D489FA-B777-A343-83EE-187A51B531A8}" dt="2019-09-10T15:56:35.350" v="478" actId="478"/>
          <ac:spMkLst>
            <pc:docMk/>
            <pc:sldMk cId="3447486660" sldId="361"/>
            <ac:spMk id="12" creationId="{B6C578F1-C400-4748-AF1F-25EDEC7A5517}"/>
          </ac:spMkLst>
        </pc:spChg>
        <pc:spChg chg="add del mod">
          <ac:chgData name="安川 創一郎" userId="5146cbae49ea9227" providerId="LiveId" clId="{52D489FA-B777-A343-83EE-187A51B531A8}" dt="2019-09-10T15:56:35.350" v="478" actId="478"/>
          <ac:spMkLst>
            <pc:docMk/>
            <pc:sldMk cId="3447486660" sldId="361"/>
            <ac:spMk id="14" creationId="{B700839E-D1DC-534C-B168-F5DC5B461E50}"/>
          </ac:spMkLst>
        </pc:spChg>
        <pc:spChg chg="add del mod">
          <ac:chgData name="安川 創一郎" userId="5146cbae49ea9227" providerId="LiveId" clId="{52D489FA-B777-A343-83EE-187A51B531A8}" dt="2019-09-10T15:56:35.350" v="478" actId="478"/>
          <ac:spMkLst>
            <pc:docMk/>
            <pc:sldMk cId="3447486660" sldId="361"/>
            <ac:spMk id="15" creationId="{16FCA0A5-D2DE-3B43-BE85-F241A5D09BDE}"/>
          </ac:spMkLst>
        </pc:spChg>
        <pc:spChg chg="add del mod">
          <ac:chgData name="安川 創一郎" userId="5146cbae49ea9227" providerId="LiveId" clId="{52D489FA-B777-A343-83EE-187A51B531A8}" dt="2019-09-10T15:56:35.350" v="478" actId="478"/>
          <ac:spMkLst>
            <pc:docMk/>
            <pc:sldMk cId="3447486660" sldId="361"/>
            <ac:spMk id="16" creationId="{0F5CA734-51D4-A142-86C7-99AD5602C5C3}"/>
          </ac:spMkLst>
        </pc:spChg>
        <pc:spChg chg="add del mod">
          <ac:chgData name="安川 創一郎" userId="5146cbae49ea9227" providerId="LiveId" clId="{52D489FA-B777-A343-83EE-187A51B531A8}" dt="2019-09-10T15:56:35.350" v="478" actId="478"/>
          <ac:spMkLst>
            <pc:docMk/>
            <pc:sldMk cId="3447486660" sldId="361"/>
            <ac:spMk id="17" creationId="{BF1D5646-6F7F-5A42-B3D8-CF4E7DCAE66F}"/>
          </ac:spMkLst>
        </pc:spChg>
        <pc:graphicFrameChg chg="mod modGraphic">
          <ac:chgData name="安川 創一郎" userId="5146cbae49ea9227" providerId="LiveId" clId="{52D489FA-B777-A343-83EE-187A51B531A8}" dt="2019-09-10T16:02:14.332" v="640" actId="20577"/>
          <ac:graphicFrameMkLst>
            <pc:docMk/>
            <pc:sldMk cId="3447486660" sldId="361"/>
            <ac:graphicFrameMk id="8" creationId="{39EFE8B2-BE0C-D440-8DC3-8C3C53E76754}"/>
          </ac:graphicFrameMkLst>
        </pc:graphicFrameChg>
        <pc:graphicFrameChg chg="del mod modGraphic">
          <ac:chgData name="安川 創一郎" userId="5146cbae49ea9227" providerId="LiveId" clId="{52D489FA-B777-A343-83EE-187A51B531A8}" dt="2019-09-10T15:38:22.234" v="225" actId="478"/>
          <ac:graphicFrameMkLst>
            <pc:docMk/>
            <pc:sldMk cId="3447486660" sldId="361"/>
            <ac:graphicFrameMk id="11" creationId="{33B6802B-791E-C846-A6CA-23833A302A83}"/>
          </ac:graphicFrameMkLst>
        </pc:graphicFrameChg>
      </pc:sldChg>
    </pc:docChg>
  </pc:docChgLst>
  <pc:docChgLst>
    <pc:chgData name="創一郎 安川" userId="5146cbae49ea9227" providerId="LiveId" clId="{57F833B8-0D81-42EA-A23A-8D8A3B6A3B37}"/>
    <pc:docChg chg="undo redo custSel modSld">
      <pc:chgData name="創一郎 安川" userId="5146cbae49ea9227" providerId="LiveId" clId="{57F833B8-0D81-42EA-A23A-8D8A3B6A3B37}" dt="2019-09-01T16:01:13.577" v="362" actId="14100"/>
      <pc:docMkLst>
        <pc:docMk/>
      </pc:docMkLst>
    </pc:docChg>
  </pc:docChgLst>
  <pc:docChgLst>
    <pc:chgData name="創一郎 安川" userId="5146cbae49ea9227" providerId="LiveId" clId="{88B56846-3999-4A40-97BE-C2F177146024}"/>
    <pc:docChg chg="custSel addSld modSld">
      <pc:chgData name="創一郎 安川" userId="5146cbae49ea9227" providerId="LiveId" clId="{88B56846-3999-4A40-97BE-C2F177146024}" dt="2019-09-09T16:50:30.662" v="205"/>
      <pc:docMkLst>
        <pc:docMk/>
      </pc:docMkLst>
      <pc:sldChg chg="addSp modSp">
        <pc:chgData name="創一郎 安川" userId="5146cbae49ea9227" providerId="LiveId" clId="{88B56846-3999-4A40-97BE-C2F177146024}" dt="2019-09-09T16:50:30.662" v="205"/>
        <pc:sldMkLst>
          <pc:docMk/>
          <pc:sldMk cId="2209605838" sldId="347"/>
        </pc:sldMkLst>
        <pc:spChg chg="add mod">
          <ac:chgData name="創一郎 安川" userId="5146cbae49ea9227" providerId="LiveId" clId="{88B56846-3999-4A40-97BE-C2F177146024}" dt="2019-09-09T16:50:30.662" v="205"/>
          <ac:spMkLst>
            <pc:docMk/>
            <pc:sldMk cId="2209605838" sldId="347"/>
            <ac:spMk id="12" creationId="{2F3CB4AE-D255-4B1E-A1D3-987B665957AC}"/>
          </ac:spMkLst>
        </pc:spChg>
        <pc:spChg chg="add mod">
          <ac:chgData name="創一郎 安川" userId="5146cbae49ea9227" providerId="LiveId" clId="{88B56846-3999-4A40-97BE-C2F177146024}" dt="2019-09-09T16:45:09.136" v="78" actId="20577"/>
          <ac:spMkLst>
            <pc:docMk/>
            <pc:sldMk cId="2209605838" sldId="347"/>
            <ac:spMk id="16" creationId="{6EDE075D-E0AF-47FB-BC73-F29360D4FB8B}"/>
          </ac:spMkLst>
        </pc:spChg>
        <pc:picChg chg="add mod">
          <ac:chgData name="創一郎 安川" userId="5146cbae49ea9227" providerId="LiveId" clId="{88B56846-3999-4A40-97BE-C2F177146024}" dt="2019-09-09T16:11:44.329" v="1" actId="1076"/>
          <ac:picMkLst>
            <pc:docMk/>
            <pc:sldMk cId="2209605838" sldId="347"/>
            <ac:picMk id="11" creationId="{5E373CCC-79BD-4171-9C1D-051C64A03C15}"/>
          </ac:picMkLst>
        </pc:picChg>
      </pc:sldChg>
      <pc:sldChg chg="delSp modSp add">
        <pc:chgData name="創一郎 安川" userId="5146cbae49ea9227" providerId="LiveId" clId="{88B56846-3999-4A40-97BE-C2F177146024}" dt="2019-09-09T16:42:35.354" v="15" actId="478"/>
        <pc:sldMkLst>
          <pc:docMk/>
          <pc:sldMk cId="3836146673" sldId="348"/>
        </pc:sldMkLst>
        <pc:spChg chg="del">
          <ac:chgData name="創一郎 安川" userId="5146cbae49ea9227" providerId="LiveId" clId="{88B56846-3999-4A40-97BE-C2F177146024}" dt="2019-09-09T16:42:35.354" v="15" actId="478"/>
          <ac:spMkLst>
            <pc:docMk/>
            <pc:sldMk cId="3836146673" sldId="348"/>
            <ac:spMk id="5" creationId="{670ECE12-C574-A64D-8748-00E025BC5BED}"/>
          </ac:spMkLst>
        </pc:spChg>
        <pc:spChg chg="mod">
          <ac:chgData name="創一郎 安川" userId="5146cbae49ea9227" providerId="LiveId" clId="{88B56846-3999-4A40-97BE-C2F177146024}" dt="2019-09-09T16:42:26.465" v="13"/>
          <ac:spMkLst>
            <pc:docMk/>
            <pc:sldMk cId="3836146673" sldId="348"/>
            <ac:spMk id="13" creationId="{22CB412E-EF8F-CA4C-BF6B-6840A1D2A3FC}"/>
          </ac:spMkLst>
        </pc:spChg>
        <pc:spChg chg="del">
          <ac:chgData name="創一郎 安川" userId="5146cbae49ea9227" providerId="LiveId" clId="{88B56846-3999-4A40-97BE-C2F177146024}" dt="2019-09-09T16:42:35.354" v="15" actId="478"/>
          <ac:spMkLst>
            <pc:docMk/>
            <pc:sldMk cId="3836146673" sldId="348"/>
            <ac:spMk id="14" creationId="{CFFD33CB-2FB4-1C43-B112-FC2C24D3C8AE}"/>
          </ac:spMkLst>
        </pc:spChg>
        <pc:spChg chg="del">
          <ac:chgData name="創一郎 安川" userId="5146cbae49ea9227" providerId="LiveId" clId="{88B56846-3999-4A40-97BE-C2F177146024}" dt="2019-09-09T16:42:35.354" v="15" actId="478"/>
          <ac:spMkLst>
            <pc:docMk/>
            <pc:sldMk cId="3836146673" sldId="348"/>
            <ac:spMk id="15" creationId="{AFC96973-E1DD-9746-A705-64F03A111405}"/>
          </ac:spMkLst>
        </pc:spChg>
        <pc:spChg chg="del">
          <ac:chgData name="創一郎 安川" userId="5146cbae49ea9227" providerId="LiveId" clId="{88B56846-3999-4A40-97BE-C2F177146024}" dt="2019-09-09T16:42:31.902" v="14" actId="478"/>
          <ac:spMkLst>
            <pc:docMk/>
            <pc:sldMk cId="3836146673" sldId="348"/>
            <ac:spMk id="16" creationId="{67A624AD-562C-4E44-BBA8-7CD1669C1176}"/>
          </ac:spMkLst>
        </pc:spChg>
        <pc:spChg chg="del">
          <ac:chgData name="創一郎 安川" userId="5146cbae49ea9227" providerId="LiveId" clId="{88B56846-3999-4A40-97BE-C2F177146024}" dt="2019-09-09T16:42:31.902" v="14" actId="478"/>
          <ac:spMkLst>
            <pc:docMk/>
            <pc:sldMk cId="3836146673" sldId="348"/>
            <ac:spMk id="39" creationId="{955F53F7-400F-A34D-8ED6-3E9C66ACBE30}"/>
          </ac:spMkLst>
        </pc:spChg>
        <pc:spChg chg="del">
          <ac:chgData name="創一郎 安川" userId="5146cbae49ea9227" providerId="LiveId" clId="{88B56846-3999-4A40-97BE-C2F177146024}" dt="2019-09-09T16:42:31.902" v="14" actId="478"/>
          <ac:spMkLst>
            <pc:docMk/>
            <pc:sldMk cId="3836146673" sldId="348"/>
            <ac:spMk id="40" creationId="{109E04B5-71ED-DA4D-A93F-01E4D3BD2BC0}"/>
          </ac:spMkLst>
        </pc:spChg>
        <pc:spChg chg="del">
          <ac:chgData name="創一郎 安川" userId="5146cbae49ea9227" providerId="LiveId" clId="{88B56846-3999-4A40-97BE-C2F177146024}" dt="2019-09-09T16:42:31.902" v="14" actId="478"/>
          <ac:spMkLst>
            <pc:docMk/>
            <pc:sldMk cId="3836146673" sldId="348"/>
            <ac:spMk id="42" creationId="{494822E8-D68D-BB46-A6A2-BEABB7895E59}"/>
          </ac:spMkLst>
        </pc:spChg>
        <pc:spChg chg="del">
          <ac:chgData name="創一郎 安川" userId="5146cbae49ea9227" providerId="LiveId" clId="{88B56846-3999-4A40-97BE-C2F177146024}" dt="2019-09-09T16:42:31.902" v="14" actId="478"/>
          <ac:spMkLst>
            <pc:docMk/>
            <pc:sldMk cId="3836146673" sldId="348"/>
            <ac:spMk id="43" creationId="{4405142F-BB54-B247-B5F8-F26D67030E11}"/>
          </ac:spMkLst>
        </pc:spChg>
        <pc:spChg chg="del">
          <ac:chgData name="創一郎 安川" userId="5146cbae49ea9227" providerId="LiveId" clId="{88B56846-3999-4A40-97BE-C2F177146024}" dt="2019-09-09T16:42:31.902" v="14" actId="478"/>
          <ac:spMkLst>
            <pc:docMk/>
            <pc:sldMk cId="3836146673" sldId="348"/>
            <ac:spMk id="45" creationId="{1E75A1D9-CFDF-1D48-81B3-C9EF08A554B1}"/>
          </ac:spMkLst>
        </pc:spChg>
        <pc:spChg chg="del">
          <ac:chgData name="創一郎 安川" userId="5146cbae49ea9227" providerId="LiveId" clId="{88B56846-3999-4A40-97BE-C2F177146024}" dt="2019-09-09T16:42:31.902" v="14" actId="478"/>
          <ac:spMkLst>
            <pc:docMk/>
            <pc:sldMk cId="3836146673" sldId="348"/>
            <ac:spMk id="46" creationId="{7552A11D-0508-884B-83C4-55CDEAD89771}"/>
          </ac:spMkLst>
        </pc:spChg>
        <pc:spChg chg="del">
          <ac:chgData name="創一郎 安川" userId="5146cbae49ea9227" providerId="LiveId" clId="{88B56846-3999-4A40-97BE-C2F177146024}" dt="2019-09-09T16:42:31.902" v="14" actId="478"/>
          <ac:spMkLst>
            <pc:docMk/>
            <pc:sldMk cId="3836146673" sldId="348"/>
            <ac:spMk id="47" creationId="{4CDE1A73-1244-834F-883D-2F33C6FE654F}"/>
          </ac:spMkLst>
        </pc:spChg>
        <pc:spChg chg="del">
          <ac:chgData name="創一郎 安川" userId="5146cbae49ea9227" providerId="LiveId" clId="{88B56846-3999-4A40-97BE-C2F177146024}" dt="2019-09-09T16:42:31.902" v="14" actId="478"/>
          <ac:spMkLst>
            <pc:docMk/>
            <pc:sldMk cId="3836146673" sldId="348"/>
            <ac:spMk id="50" creationId="{4024EA40-65F0-4544-9211-5AC2BA9A7E1B}"/>
          </ac:spMkLst>
        </pc:spChg>
        <pc:spChg chg="del">
          <ac:chgData name="創一郎 安川" userId="5146cbae49ea9227" providerId="LiveId" clId="{88B56846-3999-4A40-97BE-C2F177146024}" dt="2019-09-09T16:42:31.902" v="14" actId="478"/>
          <ac:spMkLst>
            <pc:docMk/>
            <pc:sldMk cId="3836146673" sldId="348"/>
            <ac:spMk id="59" creationId="{21220585-6248-2943-ABB8-F70A1E6F52F0}"/>
          </ac:spMkLst>
        </pc:spChg>
        <pc:spChg chg="del">
          <ac:chgData name="創一郎 安川" userId="5146cbae49ea9227" providerId="LiveId" clId="{88B56846-3999-4A40-97BE-C2F177146024}" dt="2019-09-09T16:42:31.902" v="14" actId="478"/>
          <ac:spMkLst>
            <pc:docMk/>
            <pc:sldMk cId="3836146673" sldId="348"/>
            <ac:spMk id="61" creationId="{4151BDD0-170E-6443-970F-BE8A2EED8FB7}"/>
          </ac:spMkLst>
        </pc:spChg>
        <pc:spChg chg="del">
          <ac:chgData name="創一郎 安川" userId="5146cbae49ea9227" providerId="LiveId" clId="{88B56846-3999-4A40-97BE-C2F177146024}" dt="2019-09-09T16:42:31.902" v="14" actId="478"/>
          <ac:spMkLst>
            <pc:docMk/>
            <pc:sldMk cId="3836146673" sldId="348"/>
            <ac:spMk id="62" creationId="{D98FB3A2-76E3-4F43-9C21-45806641BE7D}"/>
          </ac:spMkLst>
        </pc:spChg>
        <pc:spChg chg="del">
          <ac:chgData name="創一郎 安川" userId="5146cbae49ea9227" providerId="LiveId" clId="{88B56846-3999-4A40-97BE-C2F177146024}" dt="2019-09-09T16:42:31.902" v="14" actId="478"/>
          <ac:spMkLst>
            <pc:docMk/>
            <pc:sldMk cId="3836146673" sldId="348"/>
            <ac:spMk id="66" creationId="{5ADBAF67-7D54-2942-80AD-44614EFF33F1}"/>
          </ac:spMkLst>
        </pc:spChg>
        <pc:spChg chg="del">
          <ac:chgData name="創一郎 安川" userId="5146cbae49ea9227" providerId="LiveId" clId="{88B56846-3999-4A40-97BE-C2F177146024}" dt="2019-09-09T16:42:31.902" v="14" actId="478"/>
          <ac:spMkLst>
            <pc:docMk/>
            <pc:sldMk cId="3836146673" sldId="348"/>
            <ac:spMk id="70" creationId="{9FDB6553-389A-0641-817A-3AE777F9E1DF}"/>
          </ac:spMkLst>
        </pc:spChg>
        <pc:spChg chg="del">
          <ac:chgData name="創一郎 安川" userId="5146cbae49ea9227" providerId="LiveId" clId="{88B56846-3999-4A40-97BE-C2F177146024}" dt="2019-09-09T16:42:31.902" v="14" actId="478"/>
          <ac:spMkLst>
            <pc:docMk/>
            <pc:sldMk cId="3836146673" sldId="348"/>
            <ac:spMk id="71" creationId="{2D6F0DA5-3954-EB44-BAAE-BA128CC81A39}"/>
          </ac:spMkLst>
        </pc:spChg>
        <pc:grpChg chg="del">
          <ac:chgData name="創一郎 安川" userId="5146cbae49ea9227" providerId="LiveId" clId="{88B56846-3999-4A40-97BE-C2F177146024}" dt="2019-09-09T16:42:31.902" v="14" actId="478"/>
          <ac:grpSpMkLst>
            <pc:docMk/>
            <pc:sldMk cId="3836146673" sldId="348"/>
            <ac:grpSpMk id="49" creationId="{AF394A43-77EE-3E44-8664-232A9FEE4A2B}"/>
          </ac:grpSpMkLst>
        </pc:grpChg>
        <pc:grpChg chg="del">
          <ac:chgData name="創一郎 安川" userId="5146cbae49ea9227" providerId="LiveId" clId="{88B56846-3999-4A40-97BE-C2F177146024}" dt="2019-09-09T16:42:31.902" v="14" actId="478"/>
          <ac:grpSpMkLst>
            <pc:docMk/>
            <pc:sldMk cId="3836146673" sldId="348"/>
            <ac:grpSpMk id="55" creationId="{640A74A1-06FC-D143-978C-6F6FB23F992D}"/>
          </ac:grpSpMkLst>
        </pc:grpChg>
        <pc:picChg chg="del">
          <ac:chgData name="創一郎 安川" userId="5146cbae49ea9227" providerId="LiveId" clId="{88B56846-3999-4A40-97BE-C2F177146024}" dt="2019-09-09T16:42:31.902" v="14" actId="478"/>
          <ac:picMkLst>
            <pc:docMk/>
            <pc:sldMk cId="3836146673" sldId="348"/>
            <ac:picMk id="53" creationId="{59B41BB3-EE87-C34A-8A85-142DCB7D97BC}"/>
          </ac:picMkLst>
        </pc:picChg>
        <pc:picChg chg="del">
          <ac:chgData name="創一郎 安川" userId="5146cbae49ea9227" providerId="LiveId" clId="{88B56846-3999-4A40-97BE-C2F177146024}" dt="2019-09-09T16:42:31.902" v="14" actId="478"/>
          <ac:picMkLst>
            <pc:docMk/>
            <pc:sldMk cId="3836146673" sldId="348"/>
            <ac:picMk id="54" creationId="{FA39FEBC-7207-9043-8227-2A3F3C661BBE}"/>
          </ac:picMkLst>
        </pc:picChg>
        <pc:picChg chg="del">
          <ac:chgData name="創一郎 安川" userId="5146cbae49ea9227" providerId="LiveId" clId="{88B56846-3999-4A40-97BE-C2F177146024}" dt="2019-09-09T16:42:31.902" v="14" actId="478"/>
          <ac:picMkLst>
            <pc:docMk/>
            <pc:sldMk cId="3836146673" sldId="348"/>
            <ac:picMk id="58" creationId="{7F648240-67BD-DE45-A940-3ACE236F9806}"/>
          </ac:picMkLst>
        </pc:picChg>
        <pc:picChg chg="del">
          <ac:chgData name="創一郎 安川" userId="5146cbae49ea9227" providerId="LiveId" clId="{88B56846-3999-4A40-97BE-C2F177146024}" dt="2019-09-09T16:42:31.902" v="14" actId="478"/>
          <ac:picMkLst>
            <pc:docMk/>
            <pc:sldMk cId="3836146673" sldId="348"/>
            <ac:picMk id="67" creationId="{0E56F401-C4EF-8D44-A5F8-84FC8E477C1E}"/>
          </ac:picMkLst>
        </pc:picChg>
        <pc:picChg chg="del">
          <ac:chgData name="創一郎 安川" userId="5146cbae49ea9227" providerId="LiveId" clId="{88B56846-3999-4A40-97BE-C2F177146024}" dt="2019-09-09T16:42:31.902" v="14" actId="478"/>
          <ac:picMkLst>
            <pc:docMk/>
            <pc:sldMk cId="3836146673" sldId="348"/>
            <ac:picMk id="72" creationId="{DF07E1BC-696F-5448-8118-B18A3EFD027C}"/>
          </ac:picMkLst>
        </pc:picChg>
        <pc:cxnChg chg="del">
          <ac:chgData name="創一郎 安川" userId="5146cbae49ea9227" providerId="LiveId" clId="{88B56846-3999-4A40-97BE-C2F177146024}" dt="2019-09-09T16:42:31.902" v="14" actId="478"/>
          <ac:cxnSpMkLst>
            <pc:docMk/>
            <pc:sldMk cId="3836146673" sldId="348"/>
            <ac:cxnSpMk id="63" creationId="{078B6724-93DD-B14A-AF50-5A8FA57FE4A3}"/>
          </ac:cxnSpMkLst>
        </pc:cxnChg>
        <pc:cxnChg chg="del">
          <ac:chgData name="創一郎 安川" userId="5146cbae49ea9227" providerId="LiveId" clId="{88B56846-3999-4A40-97BE-C2F177146024}" dt="2019-09-09T16:42:31.902" v="14" actId="478"/>
          <ac:cxnSpMkLst>
            <pc:docMk/>
            <pc:sldMk cId="3836146673" sldId="348"/>
            <ac:cxnSpMk id="64" creationId="{66A82C72-82CE-7349-B2F2-8442905B6C94}"/>
          </ac:cxnSpMkLst>
        </pc:cxnChg>
        <pc:cxnChg chg="del">
          <ac:chgData name="創一郎 安川" userId="5146cbae49ea9227" providerId="LiveId" clId="{88B56846-3999-4A40-97BE-C2F177146024}" dt="2019-09-09T16:42:31.902" v="14" actId="478"/>
          <ac:cxnSpMkLst>
            <pc:docMk/>
            <pc:sldMk cId="3836146673" sldId="348"/>
            <ac:cxnSpMk id="65" creationId="{7F2E2D27-E7C2-4649-A0A1-A6DC14E51778}"/>
          </ac:cxnSpMkLst>
        </pc:cxnChg>
      </pc:sldChg>
    </pc:docChg>
  </pc:docChgLst>
  <pc:docChgLst>
    <pc:chgData name="創一郎 安川" userId="5146cbae49ea9227" providerId="LiveId" clId="{E04C06AA-DC0C-4C61-BF90-B1480EF7B77E}"/>
    <pc:docChg chg="undo custSel addSld delSld modSld sldOrd">
      <pc:chgData name="創一郎 安川" userId="5146cbae49ea9227" providerId="LiveId" clId="{E04C06AA-DC0C-4C61-BF90-B1480EF7B77E}" dt="2019-09-19T15:29:37.480" v="1360" actId="1076"/>
      <pc:docMkLst>
        <pc:docMk/>
      </pc:docMkLst>
      <pc:sldChg chg="modSp">
        <pc:chgData name="創一郎 安川" userId="5146cbae49ea9227" providerId="LiveId" clId="{E04C06AA-DC0C-4C61-BF90-B1480EF7B77E}" dt="2019-09-19T14:22:53.009" v="353" actId="255"/>
        <pc:sldMkLst>
          <pc:docMk/>
          <pc:sldMk cId="4128644194" sldId="282"/>
        </pc:sldMkLst>
        <pc:spChg chg="mod">
          <ac:chgData name="創一郎 安川" userId="5146cbae49ea9227" providerId="LiveId" clId="{E04C06AA-DC0C-4C61-BF90-B1480EF7B77E}" dt="2019-09-19T14:22:53.009" v="353" actId="255"/>
          <ac:spMkLst>
            <pc:docMk/>
            <pc:sldMk cId="4128644194" sldId="282"/>
            <ac:spMk id="6" creationId="{00000000-0000-0000-0000-000000000000}"/>
          </ac:spMkLst>
        </pc:spChg>
      </pc:sldChg>
      <pc:sldChg chg="modSp">
        <pc:chgData name="創一郎 安川" userId="5146cbae49ea9227" providerId="LiveId" clId="{E04C06AA-DC0C-4C61-BF90-B1480EF7B77E}" dt="2019-09-19T12:09:52.838" v="16" actId="255"/>
        <pc:sldMkLst>
          <pc:docMk/>
          <pc:sldMk cId="1879634911" sldId="339"/>
        </pc:sldMkLst>
        <pc:spChg chg="mod">
          <ac:chgData name="創一郎 安川" userId="5146cbae49ea9227" providerId="LiveId" clId="{E04C06AA-DC0C-4C61-BF90-B1480EF7B77E}" dt="2019-09-19T12:09:52.838" v="16" actId="255"/>
          <ac:spMkLst>
            <pc:docMk/>
            <pc:sldMk cId="1879634911" sldId="339"/>
            <ac:spMk id="7" creationId="{8D9F2271-A56B-734A-8B7E-B2874ABA92E4}"/>
          </ac:spMkLst>
        </pc:spChg>
        <pc:spChg chg="mod">
          <ac:chgData name="創一郎 安川" userId="5146cbae49ea9227" providerId="LiveId" clId="{E04C06AA-DC0C-4C61-BF90-B1480EF7B77E}" dt="2019-09-19T12:09:52.838" v="16" actId="255"/>
          <ac:spMkLst>
            <pc:docMk/>
            <pc:sldMk cId="1879634911" sldId="339"/>
            <ac:spMk id="8" creationId="{8D9F2271-A56B-734A-8B7E-B2874ABA92E4}"/>
          </ac:spMkLst>
        </pc:spChg>
      </pc:sldChg>
      <pc:sldChg chg="del">
        <pc:chgData name="創一郎 安川" userId="5146cbae49ea9227" providerId="LiveId" clId="{E04C06AA-DC0C-4C61-BF90-B1480EF7B77E}" dt="2019-09-19T12:52:22.952" v="351" actId="47"/>
        <pc:sldMkLst>
          <pc:docMk/>
          <pc:sldMk cId="2209605838" sldId="347"/>
        </pc:sldMkLst>
      </pc:sldChg>
      <pc:sldChg chg="del">
        <pc:chgData name="創一郎 安川" userId="5146cbae49ea9227" providerId="LiveId" clId="{E04C06AA-DC0C-4C61-BF90-B1480EF7B77E}" dt="2019-09-19T12:52:29.256" v="352" actId="47"/>
        <pc:sldMkLst>
          <pc:docMk/>
          <pc:sldMk cId="3836146673" sldId="348"/>
        </pc:sldMkLst>
      </pc:sldChg>
      <pc:sldChg chg="del">
        <pc:chgData name="創一郎 安川" userId="5146cbae49ea9227" providerId="LiveId" clId="{E04C06AA-DC0C-4C61-BF90-B1480EF7B77E}" dt="2019-09-19T12:52:19.747" v="350" actId="47"/>
        <pc:sldMkLst>
          <pc:docMk/>
          <pc:sldMk cId="709125153" sldId="349"/>
        </pc:sldMkLst>
      </pc:sldChg>
      <pc:sldChg chg="modSp ord">
        <pc:chgData name="創一郎 安川" userId="5146cbae49ea9227" providerId="LiveId" clId="{E04C06AA-DC0C-4C61-BF90-B1480EF7B77E}" dt="2019-09-19T15:08:16.385" v="954"/>
        <pc:sldMkLst>
          <pc:docMk/>
          <pc:sldMk cId="2741236096" sldId="363"/>
        </pc:sldMkLst>
        <pc:spChg chg="mod">
          <ac:chgData name="創一郎 安川" userId="5146cbae49ea9227" providerId="LiveId" clId="{E04C06AA-DC0C-4C61-BF90-B1480EF7B77E}" dt="2019-09-19T12:38:39.384" v="322" actId="1036"/>
          <ac:spMkLst>
            <pc:docMk/>
            <pc:sldMk cId="2741236096" sldId="363"/>
            <ac:spMk id="14" creationId="{B5191461-D5FD-4C48-A08A-FCA8F9C6A789}"/>
          </ac:spMkLst>
        </pc:spChg>
        <pc:spChg chg="mod">
          <ac:chgData name="創一郎 安川" userId="5146cbae49ea9227" providerId="LiveId" clId="{E04C06AA-DC0C-4C61-BF90-B1480EF7B77E}" dt="2019-09-19T12:39:16.452" v="326" actId="255"/>
          <ac:spMkLst>
            <pc:docMk/>
            <pc:sldMk cId="2741236096" sldId="363"/>
            <ac:spMk id="16" creationId="{B5191461-D5FD-4C48-A08A-FCA8F9C6A789}"/>
          </ac:spMkLst>
        </pc:spChg>
        <pc:spChg chg="mod">
          <ac:chgData name="創一郎 安川" userId="5146cbae49ea9227" providerId="LiveId" clId="{E04C06AA-DC0C-4C61-BF90-B1480EF7B77E}" dt="2019-09-19T12:39:12.056" v="325" actId="255"/>
          <ac:spMkLst>
            <pc:docMk/>
            <pc:sldMk cId="2741236096" sldId="363"/>
            <ac:spMk id="17" creationId="{B5191461-D5FD-4C48-A08A-FCA8F9C6A789}"/>
          </ac:spMkLst>
        </pc:spChg>
      </pc:sldChg>
      <pc:sldChg chg="modSp">
        <pc:chgData name="創一郎 安川" userId="5146cbae49ea9227" providerId="LiveId" clId="{E04C06AA-DC0C-4C61-BF90-B1480EF7B77E}" dt="2019-09-19T15:04:27.478" v="905" actId="1037"/>
        <pc:sldMkLst>
          <pc:docMk/>
          <pc:sldMk cId="3842127610" sldId="364"/>
        </pc:sldMkLst>
        <pc:spChg chg="mod">
          <ac:chgData name="創一郎 安川" userId="5146cbae49ea9227" providerId="LiveId" clId="{E04C06AA-DC0C-4C61-BF90-B1480EF7B77E}" dt="2019-09-19T15:04:27.478" v="905" actId="1037"/>
          <ac:spMkLst>
            <pc:docMk/>
            <pc:sldMk cId="3842127610" sldId="364"/>
            <ac:spMk id="9" creationId="{00000000-0000-0000-0000-000000000000}"/>
          </ac:spMkLst>
        </pc:spChg>
        <pc:spChg chg="mod">
          <ac:chgData name="創一郎 安川" userId="5146cbae49ea9227" providerId="LiveId" clId="{E04C06AA-DC0C-4C61-BF90-B1480EF7B77E}" dt="2019-09-19T12:36:53.275" v="313" actId="207"/>
          <ac:spMkLst>
            <pc:docMk/>
            <pc:sldMk cId="3842127610" sldId="364"/>
            <ac:spMk id="48" creationId="{B5191461-D5FD-4C48-A08A-FCA8F9C6A789}"/>
          </ac:spMkLst>
        </pc:spChg>
        <pc:spChg chg="mod">
          <ac:chgData name="創一郎 安川" userId="5146cbae49ea9227" providerId="LiveId" clId="{E04C06AA-DC0C-4C61-BF90-B1480EF7B77E}" dt="2019-09-19T12:08:44.383" v="10"/>
          <ac:spMkLst>
            <pc:docMk/>
            <pc:sldMk cId="3842127610" sldId="364"/>
            <ac:spMk id="51" creationId="{B5191461-D5FD-4C48-A08A-FCA8F9C6A789}"/>
          </ac:spMkLst>
        </pc:spChg>
      </pc:sldChg>
      <pc:sldChg chg="modSp">
        <pc:chgData name="創一郎 安川" userId="5146cbae49ea9227" providerId="LiveId" clId="{E04C06AA-DC0C-4C61-BF90-B1480EF7B77E}" dt="2019-09-19T12:10:58.997" v="21" actId="14100"/>
        <pc:sldMkLst>
          <pc:docMk/>
          <pc:sldMk cId="2769155334" sldId="365"/>
        </pc:sldMkLst>
        <pc:spChg chg="mod">
          <ac:chgData name="創一郎 安川" userId="5146cbae49ea9227" providerId="LiveId" clId="{E04C06AA-DC0C-4C61-BF90-B1480EF7B77E}" dt="2019-09-19T12:10:58.997" v="21" actId="14100"/>
          <ac:spMkLst>
            <pc:docMk/>
            <pc:sldMk cId="2769155334" sldId="365"/>
            <ac:spMk id="149" creationId="{00000000-0000-0000-0000-000000000000}"/>
          </ac:spMkLst>
        </pc:spChg>
      </pc:sldChg>
      <pc:sldChg chg="del">
        <pc:chgData name="創一郎 安川" userId="5146cbae49ea9227" providerId="LiveId" clId="{E04C06AA-DC0C-4C61-BF90-B1480EF7B77E}" dt="2019-09-19T15:12:18.571" v="1161" actId="47"/>
        <pc:sldMkLst>
          <pc:docMk/>
          <pc:sldMk cId="3748280598" sldId="367"/>
        </pc:sldMkLst>
      </pc:sldChg>
      <pc:sldChg chg="addSp delSp modSp ord">
        <pc:chgData name="創一郎 安川" userId="5146cbae49ea9227" providerId="LiveId" clId="{E04C06AA-DC0C-4C61-BF90-B1480EF7B77E}" dt="2019-09-19T15:13:16.947" v="1170"/>
        <pc:sldMkLst>
          <pc:docMk/>
          <pc:sldMk cId="1285293234" sldId="368"/>
        </pc:sldMkLst>
        <pc:spChg chg="mod">
          <ac:chgData name="創一郎 安川" userId="5146cbae49ea9227" providerId="LiveId" clId="{E04C06AA-DC0C-4C61-BF90-B1480EF7B77E}" dt="2019-09-19T14:45:58.741" v="407"/>
          <ac:spMkLst>
            <pc:docMk/>
            <pc:sldMk cId="1285293234" sldId="368"/>
            <ac:spMk id="2" creationId="{00000000-0000-0000-0000-000000000000}"/>
          </ac:spMkLst>
        </pc:spChg>
        <pc:spChg chg="add mod ord topLvl">
          <ac:chgData name="創一郎 安川" userId="5146cbae49ea9227" providerId="LiveId" clId="{E04C06AA-DC0C-4C61-BF90-B1480EF7B77E}" dt="2019-09-19T15:07:39.266" v="953" actId="208"/>
          <ac:spMkLst>
            <pc:docMk/>
            <pc:sldMk cId="1285293234" sldId="368"/>
            <ac:spMk id="5" creationId="{47E45D93-6C01-4D23-93D8-6DE080F04E24}"/>
          </ac:spMkLst>
        </pc:spChg>
        <pc:spChg chg="add mod topLvl">
          <ac:chgData name="創一郎 安川" userId="5146cbae49ea9227" providerId="LiveId" clId="{E04C06AA-DC0C-4C61-BF90-B1480EF7B77E}" dt="2019-09-19T15:07:32.577" v="952" actId="165"/>
          <ac:spMkLst>
            <pc:docMk/>
            <pc:sldMk cId="1285293234" sldId="368"/>
            <ac:spMk id="6" creationId="{8705EBD1-944D-4DFE-BFD3-F46993F27075}"/>
          </ac:spMkLst>
        </pc:spChg>
        <pc:spChg chg="add mod topLvl">
          <ac:chgData name="創一郎 安川" userId="5146cbae49ea9227" providerId="LiveId" clId="{E04C06AA-DC0C-4C61-BF90-B1480EF7B77E}" dt="2019-09-19T15:07:32.577" v="952" actId="165"/>
          <ac:spMkLst>
            <pc:docMk/>
            <pc:sldMk cId="1285293234" sldId="368"/>
            <ac:spMk id="7" creationId="{D2AD5061-24C8-4D9D-8FC0-22506D05633E}"/>
          </ac:spMkLst>
        </pc:spChg>
        <pc:spChg chg="add mod topLvl">
          <ac:chgData name="創一郎 安川" userId="5146cbae49ea9227" providerId="LiveId" clId="{E04C06AA-DC0C-4C61-BF90-B1480EF7B77E}" dt="2019-09-19T15:07:32.577" v="952" actId="165"/>
          <ac:spMkLst>
            <pc:docMk/>
            <pc:sldMk cId="1285293234" sldId="368"/>
            <ac:spMk id="8" creationId="{4F954963-317D-4778-B0CA-73B98E71ED28}"/>
          </ac:spMkLst>
        </pc:spChg>
        <pc:spChg chg="add mod topLvl">
          <ac:chgData name="創一郎 安川" userId="5146cbae49ea9227" providerId="LiveId" clId="{E04C06AA-DC0C-4C61-BF90-B1480EF7B77E}" dt="2019-09-19T15:07:32.577" v="952" actId="165"/>
          <ac:spMkLst>
            <pc:docMk/>
            <pc:sldMk cId="1285293234" sldId="368"/>
            <ac:spMk id="9" creationId="{B85313E3-873B-4EA2-A169-0EE74DA019FA}"/>
          </ac:spMkLst>
        </pc:spChg>
        <pc:spChg chg="add mod topLvl">
          <ac:chgData name="創一郎 安川" userId="5146cbae49ea9227" providerId="LiveId" clId="{E04C06AA-DC0C-4C61-BF90-B1480EF7B77E}" dt="2019-09-19T15:07:32.577" v="952" actId="165"/>
          <ac:spMkLst>
            <pc:docMk/>
            <pc:sldMk cId="1285293234" sldId="368"/>
            <ac:spMk id="10" creationId="{E471EF06-E9C8-4077-B940-98B0307BC902}"/>
          </ac:spMkLst>
        </pc:spChg>
        <pc:spChg chg="add mod topLvl">
          <ac:chgData name="創一郎 安川" userId="5146cbae49ea9227" providerId="LiveId" clId="{E04C06AA-DC0C-4C61-BF90-B1480EF7B77E}" dt="2019-09-19T15:07:32.577" v="952" actId="165"/>
          <ac:spMkLst>
            <pc:docMk/>
            <pc:sldMk cId="1285293234" sldId="368"/>
            <ac:spMk id="11" creationId="{0EE99B85-D7F7-4CBD-81CC-EBD8BA9A1B08}"/>
          </ac:spMkLst>
        </pc:spChg>
        <pc:spChg chg="add mod topLvl">
          <ac:chgData name="創一郎 安川" userId="5146cbae49ea9227" providerId="LiveId" clId="{E04C06AA-DC0C-4C61-BF90-B1480EF7B77E}" dt="2019-09-19T15:07:32.577" v="952" actId="165"/>
          <ac:spMkLst>
            <pc:docMk/>
            <pc:sldMk cId="1285293234" sldId="368"/>
            <ac:spMk id="12" creationId="{5557F57E-99B0-4E5E-B73B-6A5F8B07985C}"/>
          </ac:spMkLst>
        </pc:spChg>
        <pc:spChg chg="add mod topLvl">
          <ac:chgData name="創一郎 安川" userId="5146cbae49ea9227" providerId="LiveId" clId="{E04C06AA-DC0C-4C61-BF90-B1480EF7B77E}" dt="2019-09-19T15:07:32.577" v="952" actId="165"/>
          <ac:spMkLst>
            <pc:docMk/>
            <pc:sldMk cId="1285293234" sldId="368"/>
            <ac:spMk id="13" creationId="{31AAAAA0-A643-48CC-A11C-2ACC78D0437D}"/>
          </ac:spMkLst>
        </pc:spChg>
        <pc:spChg chg="add mod topLvl">
          <ac:chgData name="創一郎 安川" userId="5146cbae49ea9227" providerId="LiveId" clId="{E04C06AA-DC0C-4C61-BF90-B1480EF7B77E}" dt="2019-09-19T15:07:32.577" v="952" actId="165"/>
          <ac:spMkLst>
            <pc:docMk/>
            <pc:sldMk cId="1285293234" sldId="368"/>
            <ac:spMk id="14" creationId="{924A33A1-8A04-424C-B2C8-C78EC0EA12B8}"/>
          </ac:spMkLst>
        </pc:spChg>
        <pc:spChg chg="add mod topLvl">
          <ac:chgData name="創一郎 安川" userId="5146cbae49ea9227" providerId="LiveId" clId="{E04C06AA-DC0C-4C61-BF90-B1480EF7B77E}" dt="2019-09-19T15:07:32.577" v="952" actId="165"/>
          <ac:spMkLst>
            <pc:docMk/>
            <pc:sldMk cId="1285293234" sldId="368"/>
            <ac:spMk id="15" creationId="{4C26F454-E8BC-42AF-876E-E65045406627}"/>
          </ac:spMkLst>
        </pc:spChg>
        <pc:spChg chg="add mod topLvl">
          <ac:chgData name="創一郎 安川" userId="5146cbae49ea9227" providerId="LiveId" clId="{E04C06AA-DC0C-4C61-BF90-B1480EF7B77E}" dt="2019-09-19T15:07:32.577" v="952" actId="165"/>
          <ac:spMkLst>
            <pc:docMk/>
            <pc:sldMk cId="1285293234" sldId="368"/>
            <ac:spMk id="16" creationId="{DF672C96-F058-4090-B1A3-EFFE551C195A}"/>
          </ac:spMkLst>
        </pc:spChg>
        <pc:spChg chg="add del mod">
          <ac:chgData name="創一郎 安川" userId="5146cbae49ea9227" providerId="LiveId" clId="{E04C06AA-DC0C-4C61-BF90-B1480EF7B77E}" dt="2019-09-19T14:45:41.370" v="379" actId="478"/>
          <ac:spMkLst>
            <pc:docMk/>
            <pc:sldMk cId="1285293234" sldId="368"/>
            <ac:spMk id="19" creationId="{9A20317E-EE81-4778-AB86-E0B702934A26}"/>
          </ac:spMkLst>
        </pc:spChg>
        <pc:spChg chg="add del mod">
          <ac:chgData name="創一郎 安川" userId="5146cbae49ea9227" providerId="LiveId" clId="{E04C06AA-DC0C-4C61-BF90-B1480EF7B77E}" dt="2019-09-19T14:45:41.370" v="379" actId="478"/>
          <ac:spMkLst>
            <pc:docMk/>
            <pc:sldMk cId="1285293234" sldId="368"/>
            <ac:spMk id="20" creationId="{592CC7CD-1AF3-46EE-BAB3-3A157EE68E88}"/>
          </ac:spMkLst>
        </pc:spChg>
        <pc:spChg chg="add del mod">
          <ac:chgData name="創一郎 安川" userId="5146cbae49ea9227" providerId="LiveId" clId="{E04C06AA-DC0C-4C61-BF90-B1480EF7B77E}" dt="2019-09-19T14:45:41.370" v="379" actId="478"/>
          <ac:spMkLst>
            <pc:docMk/>
            <pc:sldMk cId="1285293234" sldId="368"/>
            <ac:spMk id="21" creationId="{F1658335-F546-47F2-9FD5-3ED2FE645CD7}"/>
          </ac:spMkLst>
        </pc:spChg>
        <pc:spChg chg="add mod">
          <ac:chgData name="創一郎 安川" userId="5146cbae49ea9227" providerId="LiveId" clId="{E04C06AA-DC0C-4C61-BF90-B1480EF7B77E}" dt="2019-09-19T15:13:16.947" v="1170"/>
          <ac:spMkLst>
            <pc:docMk/>
            <pc:sldMk cId="1285293234" sldId="368"/>
            <ac:spMk id="22" creationId="{6A269B4A-6136-4778-822E-FC68B8185D53}"/>
          </ac:spMkLst>
        </pc:spChg>
        <pc:grpChg chg="add del mod">
          <ac:chgData name="創一郎 安川" userId="5146cbae49ea9227" providerId="LiveId" clId="{E04C06AA-DC0C-4C61-BF90-B1480EF7B77E}" dt="2019-09-19T15:07:32.577" v="952" actId="165"/>
          <ac:grpSpMkLst>
            <pc:docMk/>
            <pc:sldMk cId="1285293234" sldId="368"/>
            <ac:grpSpMk id="23" creationId="{6884544C-D538-4344-A9C3-A5E4FC3621BC}"/>
          </ac:grpSpMkLst>
        </pc:grpChg>
        <pc:cxnChg chg="add del mod">
          <ac:chgData name="創一郎 安川" userId="5146cbae49ea9227" providerId="LiveId" clId="{E04C06AA-DC0C-4C61-BF90-B1480EF7B77E}" dt="2019-09-19T15:02:57.932" v="904" actId="478"/>
          <ac:cxnSpMkLst>
            <pc:docMk/>
            <pc:sldMk cId="1285293234" sldId="368"/>
            <ac:cxnSpMk id="17" creationId="{1FC90847-EC1A-480F-851D-12C8688F5042}"/>
          </ac:cxnSpMkLst>
        </pc:cxnChg>
        <pc:cxnChg chg="add del mod">
          <ac:chgData name="創一郎 安川" userId="5146cbae49ea9227" providerId="LiveId" clId="{E04C06AA-DC0C-4C61-BF90-B1480EF7B77E}" dt="2019-09-19T15:02:57.932" v="904" actId="478"/>
          <ac:cxnSpMkLst>
            <pc:docMk/>
            <pc:sldMk cId="1285293234" sldId="368"/>
            <ac:cxnSpMk id="18" creationId="{C8FBBEBD-72B5-47CA-91E0-04925C376187}"/>
          </ac:cxnSpMkLst>
        </pc:cxnChg>
      </pc:sldChg>
      <pc:sldChg chg="addSp delSp modSp">
        <pc:chgData name="創一郎 安川" userId="5146cbae49ea9227" providerId="LiveId" clId="{E04C06AA-DC0C-4C61-BF90-B1480EF7B77E}" dt="2019-09-19T12:42:05.776" v="349"/>
        <pc:sldMkLst>
          <pc:docMk/>
          <pc:sldMk cId="3763185613" sldId="369"/>
        </pc:sldMkLst>
        <pc:spChg chg="mod">
          <ac:chgData name="創一郎 安川" userId="5146cbae49ea9227" providerId="LiveId" clId="{E04C06AA-DC0C-4C61-BF90-B1480EF7B77E}" dt="2019-09-19T12:42:05.776" v="349"/>
          <ac:spMkLst>
            <pc:docMk/>
            <pc:sldMk cId="3763185613" sldId="369"/>
            <ac:spMk id="2" creationId="{00000000-0000-0000-0000-000000000000}"/>
          </ac:spMkLst>
        </pc:spChg>
        <pc:spChg chg="mod topLvl">
          <ac:chgData name="創一郎 安川" userId="5146cbae49ea9227" providerId="LiveId" clId="{E04C06AA-DC0C-4C61-BF90-B1480EF7B77E}" dt="2019-09-19T12:39:58.965" v="327" actId="165"/>
          <ac:spMkLst>
            <pc:docMk/>
            <pc:sldMk cId="3763185613" sldId="369"/>
            <ac:spMk id="16" creationId="{00000000-0000-0000-0000-000000000000}"/>
          </ac:spMkLst>
        </pc:spChg>
        <pc:spChg chg="mod topLvl">
          <ac:chgData name="創一郎 安川" userId="5146cbae49ea9227" providerId="LiveId" clId="{E04C06AA-DC0C-4C61-BF90-B1480EF7B77E}" dt="2019-09-19T12:39:58.965" v="327" actId="165"/>
          <ac:spMkLst>
            <pc:docMk/>
            <pc:sldMk cId="3763185613" sldId="369"/>
            <ac:spMk id="17" creationId="{00000000-0000-0000-0000-000000000000}"/>
          </ac:spMkLst>
        </pc:spChg>
        <pc:spChg chg="mod topLvl">
          <ac:chgData name="創一郎 安川" userId="5146cbae49ea9227" providerId="LiveId" clId="{E04C06AA-DC0C-4C61-BF90-B1480EF7B77E}" dt="2019-09-19T12:39:58.965" v="327" actId="165"/>
          <ac:spMkLst>
            <pc:docMk/>
            <pc:sldMk cId="3763185613" sldId="369"/>
            <ac:spMk id="18" creationId="{00000000-0000-0000-0000-000000000000}"/>
          </ac:spMkLst>
        </pc:spChg>
        <pc:spChg chg="mod topLvl">
          <ac:chgData name="創一郎 安川" userId="5146cbae49ea9227" providerId="LiveId" clId="{E04C06AA-DC0C-4C61-BF90-B1480EF7B77E}" dt="2019-09-19T12:40:49.964" v="335" actId="20577"/>
          <ac:spMkLst>
            <pc:docMk/>
            <pc:sldMk cId="3763185613" sldId="369"/>
            <ac:spMk id="19" creationId="{00000000-0000-0000-0000-000000000000}"/>
          </ac:spMkLst>
        </pc:spChg>
        <pc:spChg chg="mod">
          <ac:chgData name="創一郎 安川" userId="5146cbae49ea9227" providerId="LiveId" clId="{E04C06AA-DC0C-4C61-BF90-B1480EF7B77E}" dt="2019-09-19T12:34:07.955" v="305" actId="113"/>
          <ac:spMkLst>
            <pc:docMk/>
            <pc:sldMk cId="3763185613" sldId="369"/>
            <ac:spMk id="20" creationId="{00000000-0000-0000-0000-000000000000}"/>
          </ac:spMkLst>
        </pc:spChg>
        <pc:spChg chg="mod">
          <ac:chgData name="創一郎 安川" userId="5146cbae49ea9227" providerId="LiveId" clId="{E04C06AA-DC0C-4C61-BF90-B1480EF7B77E}" dt="2019-09-19T12:32:51.096" v="304" actId="1036"/>
          <ac:spMkLst>
            <pc:docMk/>
            <pc:sldMk cId="3763185613" sldId="369"/>
            <ac:spMk id="21" creationId="{00000000-0000-0000-0000-000000000000}"/>
          </ac:spMkLst>
        </pc:spChg>
        <pc:spChg chg="mod topLvl">
          <ac:chgData name="創一郎 安川" userId="5146cbae49ea9227" providerId="LiveId" clId="{E04C06AA-DC0C-4C61-BF90-B1480EF7B77E}" dt="2019-09-19T12:39:58.965" v="327" actId="165"/>
          <ac:spMkLst>
            <pc:docMk/>
            <pc:sldMk cId="3763185613" sldId="369"/>
            <ac:spMk id="22" creationId="{00000000-0000-0000-0000-000000000000}"/>
          </ac:spMkLst>
        </pc:spChg>
        <pc:spChg chg="mod topLvl">
          <ac:chgData name="創一郎 安川" userId="5146cbae49ea9227" providerId="LiveId" clId="{E04C06AA-DC0C-4C61-BF90-B1480EF7B77E}" dt="2019-09-19T12:39:58.965" v="327" actId="165"/>
          <ac:spMkLst>
            <pc:docMk/>
            <pc:sldMk cId="3763185613" sldId="369"/>
            <ac:spMk id="23" creationId="{00000000-0000-0000-0000-000000000000}"/>
          </ac:spMkLst>
        </pc:spChg>
        <pc:spChg chg="mod topLvl">
          <ac:chgData name="創一郎 安川" userId="5146cbae49ea9227" providerId="LiveId" clId="{E04C06AA-DC0C-4C61-BF90-B1480EF7B77E}" dt="2019-09-19T12:39:58.965" v="327" actId="165"/>
          <ac:spMkLst>
            <pc:docMk/>
            <pc:sldMk cId="3763185613" sldId="369"/>
            <ac:spMk id="24" creationId="{00000000-0000-0000-0000-000000000000}"/>
          </ac:spMkLst>
        </pc:spChg>
        <pc:spChg chg="mod topLvl">
          <ac:chgData name="創一郎 安川" userId="5146cbae49ea9227" providerId="LiveId" clId="{E04C06AA-DC0C-4C61-BF90-B1480EF7B77E}" dt="2019-09-19T12:39:58.965" v="327" actId="165"/>
          <ac:spMkLst>
            <pc:docMk/>
            <pc:sldMk cId="3763185613" sldId="369"/>
            <ac:spMk id="25" creationId="{00000000-0000-0000-0000-000000000000}"/>
          </ac:spMkLst>
        </pc:spChg>
        <pc:spChg chg="mod topLvl">
          <ac:chgData name="創一郎 安川" userId="5146cbae49ea9227" providerId="LiveId" clId="{E04C06AA-DC0C-4C61-BF90-B1480EF7B77E}" dt="2019-09-19T12:40:04.495" v="329" actId="113"/>
          <ac:spMkLst>
            <pc:docMk/>
            <pc:sldMk cId="3763185613" sldId="369"/>
            <ac:spMk id="26" creationId="{00000000-0000-0000-0000-000000000000}"/>
          </ac:spMkLst>
        </pc:spChg>
        <pc:spChg chg="mod topLvl">
          <ac:chgData name="創一郎 安川" userId="5146cbae49ea9227" providerId="LiveId" clId="{E04C06AA-DC0C-4C61-BF90-B1480EF7B77E}" dt="2019-09-19T12:40:04.495" v="329" actId="113"/>
          <ac:spMkLst>
            <pc:docMk/>
            <pc:sldMk cId="3763185613" sldId="369"/>
            <ac:spMk id="27" creationId="{00000000-0000-0000-0000-000000000000}"/>
          </ac:spMkLst>
        </pc:spChg>
        <pc:spChg chg="mod topLvl">
          <ac:chgData name="創一郎 安川" userId="5146cbae49ea9227" providerId="LiveId" clId="{E04C06AA-DC0C-4C61-BF90-B1480EF7B77E}" dt="2019-09-19T12:40:04.495" v="329" actId="113"/>
          <ac:spMkLst>
            <pc:docMk/>
            <pc:sldMk cId="3763185613" sldId="369"/>
            <ac:spMk id="28" creationId="{00000000-0000-0000-0000-000000000000}"/>
          </ac:spMkLst>
        </pc:spChg>
        <pc:spChg chg="mod topLvl">
          <ac:chgData name="創一郎 安川" userId="5146cbae49ea9227" providerId="LiveId" clId="{E04C06AA-DC0C-4C61-BF90-B1480EF7B77E}" dt="2019-09-19T12:40:04.495" v="329" actId="113"/>
          <ac:spMkLst>
            <pc:docMk/>
            <pc:sldMk cId="3763185613" sldId="369"/>
            <ac:spMk id="29" creationId="{00000000-0000-0000-0000-000000000000}"/>
          </ac:spMkLst>
        </pc:spChg>
        <pc:grpChg chg="add del mod">
          <ac:chgData name="創一郎 安川" userId="5146cbae49ea9227" providerId="LiveId" clId="{E04C06AA-DC0C-4C61-BF90-B1480EF7B77E}" dt="2019-09-19T12:39:58.965" v="327" actId="165"/>
          <ac:grpSpMkLst>
            <pc:docMk/>
            <pc:sldMk cId="3763185613" sldId="369"/>
            <ac:grpSpMk id="5" creationId="{6777F81D-BEAF-4EFE-89F7-5F4ED36B525F}"/>
          </ac:grpSpMkLst>
        </pc:grpChg>
        <pc:grpChg chg="add del mod">
          <ac:chgData name="創一郎 安川" userId="5146cbae49ea9227" providerId="LiveId" clId="{E04C06AA-DC0C-4C61-BF90-B1480EF7B77E}" dt="2019-09-19T12:39:58.965" v="327" actId="165"/>
          <ac:grpSpMkLst>
            <pc:docMk/>
            <pc:sldMk cId="3763185613" sldId="369"/>
            <ac:grpSpMk id="6" creationId="{0FB9B682-1587-4543-869F-584744FC3A79}"/>
          </ac:grpSpMkLst>
        </pc:grpChg>
        <pc:cxnChg chg="mod topLvl">
          <ac:chgData name="創一郎 安川" userId="5146cbae49ea9227" providerId="LiveId" clId="{E04C06AA-DC0C-4C61-BF90-B1480EF7B77E}" dt="2019-09-19T12:39:58.965" v="327" actId="165"/>
          <ac:cxnSpMkLst>
            <pc:docMk/>
            <pc:sldMk cId="3763185613" sldId="369"/>
            <ac:cxnSpMk id="30" creationId="{BF607E8F-9717-8944-BCE1-7677D7BAFBBB}"/>
          </ac:cxnSpMkLst>
        </pc:cxnChg>
        <pc:cxnChg chg="mod topLvl">
          <ac:chgData name="創一郎 安川" userId="5146cbae49ea9227" providerId="LiveId" clId="{E04C06AA-DC0C-4C61-BF90-B1480EF7B77E}" dt="2019-09-19T12:39:58.965" v="327" actId="165"/>
          <ac:cxnSpMkLst>
            <pc:docMk/>
            <pc:sldMk cId="3763185613" sldId="369"/>
            <ac:cxnSpMk id="31" creationId="{BF607E8F-9717-8944-BCE1-7677D7BAFBBB}"/>
          </ac:cxnSpMkLst>
        </pc:cxnChg>
        <pc:cxnChg chg="mod topLvl">
          <ac:chgData name="創一郎 安川" userId="5146cbae49ea9227" providerId="LiveId" clId="{E04C06AA-DC0C-4C61-BF90-B1480EF7B77E}" dt="2019-09-19T12:39:58.965" v="327" actId="165"/>
          <ac:cxnSpMkLst>
            <pc:docMk/>
            <pc:sldMk cId="3763185613" sldId="369"/>
            <ac:cxnSpMk id="32" creationId="{BF607E8F-9717-8944-BCE1-7677D7BAFBBB}"/>
          </ac:cxnSpMkLst>
        </pc:cxnChg>
        <pc:cxnChg chg="mod topLvl">
          <ac:chgData name="創一郎 安川" userId="5146cbae49ea9227" providerId="LiveId" clId="{E04C06AA-DC0C-4C61-BF90-B1480EF7B77E}" dt="2019-09-19T12:39:58.965" v="327" actId="165"/>
          <ac:cxnSpMkLst>
            <pc:docMk/>
            <pc:sldMk cId="3763185613" sldId="369"/>
            <ac:cxnSpMk id="33" creationId="{BF607E8F-9717-8944-BCE1-7677D7BAFBBB}"/>
          </ac:cxnSpMkLst>
        </pc:cxnChg>
      </pc:sldChg>
      <pc:sldChg chg="delSp modSp">
        <pc:chgData name="創一郎 安川" userId="5146cbae49ea9227" providerId="LiveId" clId="{E04C06AA-DC0C-4C61-BF90-B1480EF7B77E}" dt="2019-09-19T12:35:12.790" v="311" actId="113"/>
        <pc:sldMkLst>
          <pc:docMk/>
          <pc:sldMk cId="4212086226" sldId="370"/>
        </pc:sldMkLst>
        <pc:spChg chg="mod">
          <ac:chgData name="創一郎 安川" userId="5146cbae49ea9227" providerId="LiveId" clId="{E04C06AA-DC0C-4C61-BF90-B1480EF7B77E}" dt="2019-09-19T12:14:07.979" v="56"/>
          <ac:spMkLst>
            <pc:docMk/>
            <pc:sldMk cId="4212086226" sldId="370"/>
            <ac:spMk id="2" creationId="{00000000-0000-0000-0000-000000000000}"/>
          </ac:spMkLst>
        </pc:spChg>
        <pc:spChg chg="mod topLvl">
          <ac:chgData name="創一郎 安川" userId="5146cbae49ea9227" providerId="LiveId" clId="{E04C06AA-DC0C-4C61-BF90-B1480EF7B77E}" dt="2019-09-19T12:35:12.790" v="311" actId="113"/>
          <ac:spMkLst>
            <pc:docMk/>
            <pc:sldMk cId="4212086226" sldId="370"/>
            <ac:spMk id="46" creationId="{00000000-0000-0000-0000-000000000000}"/>
          </ac:spMkLst>
        </pc:spChg>
        <pc:spChg chg="del mod topLvl">
          <ac:chgData name="創一郎 安川" userId="5146cbae49ea9227" providerId="LiveId" clId="{E04C06AA-DC0C-4C61-BF90-B1480EF7B77E}" dt="2019-09-19T12:23:15.510" v="178" actId="478"/>
          <ac:spMkLst>
            <pc:docMk/>
            <pc:sldMk cId="4212086226" sldId="370"/>
            <ac:spMk id="47" creationId="{00000000-0000-0000-0000-000000000000}"/>
          </ac:spMkLst>
        </pc:spChg>
        <pc:spChg chg="del mod topLvl">
          <ac:chgData name="創一郎 安川" userId="5146cbae49ea9227" providerId="LiveId" clId="{E04C06AA-DC0C-4C61-BF90-B1480EF7B77E}" dt="2019-09-19T12:23:15.510" v="178" actId="478"/>
          <ac:spMkLst>
            <pc:docMk/>
            <pc:sldMk cId="4212086226" sldId="370"/>
            <ac:spMk id="48" creationId="{00000000-0000-0000-0000-000000000000}"/>
          </ac:spMkLst>
        </pc:spChg>
        <pc:spChg chg="del">
          <ac:chgData name="創一郎 安川" userId="5146cbae49ea9227" providerId="LiveId" clId="{E04C06AA-DC0C-4C61-BF90-B1480EF7B77E}" dt="2019-09-19T12:13:55.429" v="25" actId="478"/>
          <ac:spMkLst>
            <pc:docMk/>
            <pc:sldMk cId="4212086226" sldId="370"/>
            <ac:spMk id="49" creationId="{00000000-0000-0000-0000-000000000000}"/>
          </ac:spMkLst>
        </pc:spChg>
        <pc:spChg chg="del">
          <ac:chgData name="創一郎 安川" userId="5146cbae49ea9227" providerId="LiveId" clId="{E04C06AA-DC0C-4C61-BF90-B1480EF7B77E}" dt="2019-09-19T12:14:11.604" v="57" actId="478"/>
          <ac:spMkLst>
            <pc:docMk/>
            <pc:sldMk cId="4212086226" sldId="370"/>
            <ac:spMk id="50" creationId="{00000000-0000-0000-0000-000000000000}"/>
          </ac:spMkLst>
        </pc:spChg>
        <pc:spChg chg="del mod">
          <ac:chgData name="創一郎 安川" userId="5146cbae49ea9227" providerId="LiveId" clId="{E04C06AA-DC0C-4C61-BF90-B1480EF7B77E}" dt="2019-09-19T12:28:47.452" v="259" actId="478"/>
          <ac:spMkLst>
            <pc:docMk/>
            <pc:sldMk cId="4212086226" sldId="370"/>
            <ac:spMk id="51" creationId="{00000000-0000-0000-0000-000000000000}"/>
          </ac:spMkLst>
        </pc:spChg>
        <pc:spChg chg="del mod">
          <ac:chgData name="創一郎 安川" userId="5146cbae49ea9227" providerId="LiveId" clId="{E04C06AA-DC0C-4C61-BF90-B1480EF7B77E}" dt="2019-09-19T12:28:47.452" v="259" actId="478"/>
          <ac:spMkLst>
            <pc:docMk/>
            <pc:sldMk cId="4212086226" sldId="370"/>
            <ac:spMk id="52" creationId="{00000000-0000-0000-0000-000000000000}"/>
          </ac:spMkLst>
        </pc:spChg>
        <pc:spChg chg="del mod">
          <ac:chgData name="創一郎 安川" userId="5146cbae49ea9227" providerId="LiveId" clId="{E04C06AA-DC0C-4C61-BF90-B1480EF7B77E}" dt="2019-09-19T12:20:30.589" v="110" actId="478"/>
          <ac:spMkLst>
            <pc:docMk/>
            <pc:sldMk cId="4212086226" sldId="370"/>
            <ac:spMk id="53" creationId="{00000000-0000-0000-0000-000000000000}"/>
          </ac:spMkLst>
        </pc:spChg>
        <pc:grpChg chg="del mod">
          <ac:chgData name="創一郎 安川" userId="5146cbae49ea9227" providerId="LiveId" clId="{E04C06AA-DC0C-4C61-BF90-B1480EF7B77E}" dt="2019-09-19T12:22:56.873" v="166" actId="165"/>
          <ac:grpSpMkLst>
            <pc:docMk/>
            <pc:sldMk cId="4212086226" sldId="370"/>
            <ac:grpSpMk id="45" creationId="{00000000-0000-0000-0000-000000000000}"/>
          </ac:grpSpMkLst>
        </pc:grpChg>
        <pc:graphicFrameChg chg="del mod modGraphic">
          <ac:chgData name="創一郎 安川" userId="5146cbae49ea9227" providerId="LiveId" clId="{E04C06AA-DC0C-4C61-BF90-B1480EF7B77E}" dt="2019-09-19T12:28:47.452" v="259" actId="478"/>
          <ac:graphicFrameMkLst>
            <pc:docMk/>
            <pc:sldMk cId="4212086226" sldId="370"/>
            <ac:graphicFrameMk id="44" creationId="{00000000-0000-0000-0000-000000000000}"/>
          </ac:graphicFrameMkLst>
        </pc:graphicFrameChg>
      </pc:sldChg>
      <pc:sldChg chg="delSp modSp add">
        <pc:chgData name="創一郎 安川" userId="5146cbae49ea9227" providerId="LiveId" clId="{E04C06AA-DC0C-4C61-BF90-B1480EF7B77E}" dt="2019-09-19T12:28:27.853" v="258" actId="1076"/>
        <pc:sldMkLst>
          <pc:docMk/>
          <pc:sldMk cId="796128770" sldId="371"/>
        </pc:sldMkLst>
        <pc:spChg chg="mod">
          <ac:chgData name="創一郎 安川" userId="5146cbae49ea9227" providerId="LiveId" clId="{E04C06AA-DC0C-4C61-BF90-B1480EF7B77E}" dt="2019-09-19T12:27:24.821" v="248" actId="27636"/>
          <ac:spMkLst>
            <pc:docMk/>
            <pc:sldMk cId="796128770" sldId="371"/>
            <ac:spMk id="2" creationId="{00000000-0000-0000-0000-000000000000}"/>
          </ac:spMkLst>
        </pc:spChg>
        <pc:spChg chg="del">
          <ac:chgData name="創一郎 安川" userId="5146cbae49ea9227" providerId="LiveId" clId="{E04C06AA-DC0C-4C61-BF90-B1480EF7B77E}" dt="2019-09-19T12:27:28.447" v="249" actId="478"/>
          <ac:spMkLst>
            <pc:docMk/>
            <pc:sldMk cId="796128770" sldId="371"/>
            <ac:spMk id="46" creationId="{00000000-0000-0000-0000-000000000000}"/>
          </ac:spMkLst>
        </pc:spChg>
        <pc:spChg chg="del">
          <ac:chgData name="創一郎 安川" userId="5146cbae49ea9227" providerId="LiveId" clId="{E04C06AA-DC0C-4C61-BF90-B1480EF7B77E}" dt="2019-09-19T12:27:31.307" v="250" actId="478"/>
          <ac:spMkLst>
            <pc:docMk/>
            <pc:sldMk cId="796128770" sldId="371"/>
            <ac:spMk id="51" creationId="{00000000-0000-0000-0000-000000000000}"/>
          </ac:spMkLst>
        </pc:spChg>
        <pc:spChg chg="mod">
          <ac:chgData name="創一郎 安川" userId="5146cbae49ea9227" providerId="LiveId" clId="{E04C06AA-DC0C-4C61-BF90-B1480EF7B77E}" dt="2019-09-19T12:28:27.853" v="258" actId="1076"/>
          <ac:spMkLst>
            <pc:docMk/>
            <pc:sldMk cId="796128770" sldId="371"/>
            <ac:spMk id="52" creationId="{00000000-0000-0000-0000-000000000000}"/>
          </ac:spMkLst>
        </pc:spChg>
        <pc:graphicFrameChg chg="mod modGraphic">
          <ac:chgData name="創一郎 安川" userId="5146cbae49ea9227" providerId="LiveId" clId="{E04C06AA-DC0C-4C61-BF90-B1480EF7B77E}" dt="2019-09-19T12:28:05.172" v="256"/>
          <ac:graphicFrameMkLst>
            <pc:docMk/>
            <pc:sldMk cId="796128770" sldId="371"/>
            <ac:graphicFrameMk id="44" creationId="{00000000-0000-0000-0000-000000000000}"/>
          </ac:graphicFrameMkLst>
        </pc:graphicFrameChg>
      </pc:sldChg>
      <pc:sldChg chg="delSp modSp add">
        <pc:chgData name="創一郎 安川" userId="5146cbae49ea9227" providerId="LiveId" clId="{E04C06AA-DC0C-4C61-BF90-B1480EF7B77E}" dt="2019-09-19T15:17:39.717" v="1226"/>
        <pc:sldMkLst>
          <pc:docMk/>
          <pc:sldMk cId="3103791418" sldId="372"/>
        </pc:sldMkLst>
        <pc:spChg chg="mod">
          <ac:chgData name="創一郎 安川" userId="5146cbae49ea9227" providerId="LiveId" clId="{E04C06AA-DC0C-4C61-BF90-B1480EF7B77E}" dt="2019-09-19T15:17:39.717" v="1226"/>
          <ac:spMkLst>
            <pc:docMk/>
            <pc:sldMk cId="3103791418" sldId="372"/>
            <ac:spMk id="2" creationId="{00000000-0000-0000-0000-000000000000}"/>
          </ac:spMkLst>
        </pc:spChg>
        <pc:spChg chg="del">
          <ac:chgData name="創一郎 安川" userId="5146cbae49ea9227" providerId="LiveId" clId="{E04C06AA-DC0C-4C61-BF90-B1480EF7B77E}" dt="2019-09-19T15:16:18.857" v="1172" actId="478"/>
          <ac:spMkLst>
            <pc:docMk/>
            <pc:sldMk cId="3103791418" sldId="372"/>
            <ac:spMk id="52" creationId="{00000000-0000-0000-0000-000000000000}"/>
          </ac:spMkLst>
        </pc:spChg>
        <pc:graphicFrameChg chg="del">
          <ac:chgData name="創一郎 安川" userId="5146cbae49ea9227" providerId="LiveId" clId="{E04C06AA-DC0C-4C61-BF90-B1480EF7B77E}" dt="2019-09-19T15:16:18.857" v="1172" actId="478"/>
          <ac:graphicFrameMkLst>
            <pc:docMk/>
            <pc:sldMk cId="3103791418" sldId="372"/>
            <ac:graphicFrameMk id="44" creationId="{00000000-0000-0000-0000-000000000000}"/>
          </ac:graphicFrameMkLst>
        </pc:graphicFrameChg>
      </pc:sldChg>
      <pc:sldChg chg="addSp delSp modSp add del ord">
        <pc:chgData name="創一郎 安川" userId="5146cbae49ea9227" providerId="LiveId" clId="{E04C06AA-DC0C-4C61-BF90-B1480EF7B77E}" dt="2019-09-19T15:27:08.822" v="1346" actId="47"/>
        <pc:sldMkLst>
          <pc:docMk/>
          <pc:sldMk cId="1652083465" sldId="373"/>
        </pc:sldMkLst>
        <pc:spChg chg="add mod">
          <ac:chgData name="創一郎 安川" userId="5146cbae49ea9227" providerId="LiveId" clId="{E04C06AA-DC0C-4C61-BF90-B1480EF7B77E}" dt="2019-09-19T15:18:26.778" v="1230" actId="1037"/>
          <ac:spMkLst>
            <pc:docMk/>
            <pc:sldMk cId="1652083465" sldId="373"/>
            <ac:spMk id="7" creationId="{345F418C-573E-4BD4-86CC-78ADA5CF4313}"/>
          </ac:spMkLst>
        </pc:spChg>
        <pc:spChg chg="add del mod">
          <ac:chgData name="創一郎 安川" userId="5146cbae49ea9227" providerId="LiveId" clId="{E04C06AA-DC0C-4C61-BF90-B1480EF7B77E}" dt="2019-09-19T15:20:22.495" v="1238" actId="478"/>
          <ac:spMkLst>
            <pc:docMk/>
            <pc:sldMk cId="1652083465" sldId="373"/>
            <ac:spMk id="8" creationId="{EF3A114D-FB6A-454F-B16D-DCE7878AFB3F}"/>
          </ac:spMkLst>
        </pc:spChg>
        <pc:spChg chg="add del">
          <ac:chgData name="創一郎 安川" userId="5146cbae49ea9227" providerId="LiveId" clId="{E04C06AA-DC0C-4C61-BF90-B1480EF7B77E}" dt="2019-09-19T15:20:22.495" v="1238" actId="478"/>
          <ac:spMkLst>
            <pc:docMk/>
            <pc:sldMk cId="1652083465" sldId="373"/>
            <ac:spMk id="9" creationId="{BB6C4BD3-FB08-4E1B-9984-BF45EB79CB8E}"/>
          </ac:spMkLst>
        </pc:spChg>
        <pc:spChg chg="add del mod">
          <ac:chgData name="創一郎 安川" userId="5146cbae49ea9227" providerId="LiveId" clId="{E04C06AA-DC0C-4C61-BF90-B1480EF7B77E}" dt="2019-09-19T15:20:22.495" v="1238" actId="478"/>
          <ac:spMkLst>
            <pc:docMk/>
            <pc:sldMk cId="1652083465" sldId="373"/>
            <ac:spMk id="10" creationId="{BDB58C3E-14A5-4C2A-A7AE-D2B7553A5F22}"/>
          </ac:spMkLst>
        </pc:spChg>
        <pc:spChg chg="add del mod">
          <ac:chgData name="創一郎 安川" userId="5146cbae49ea9227" providerId="LiveId" clId="{E04C06AA-DC0C-4C61-BF90-B1480EF7B77E}" dt="2019-09-19T15:20:22.495" v="1238" actId="478"/>
          <ac:spMkLst>
            <pc:docMk/>
            <pc:sldMk cId="1652083465" sldId="373"/>
            <ac:spMk id="11" creationId="{E77CF3EE-2222-416C-8E05-3442D1E5CC7D}"/>
          </ac:spMkLst>
        </pc:spChg>
        <pc:spChg chg="add del mod">
          <ac:chgData name="創一郎 安川" userId="5146cbae49ea9227" providerId="LiveId" clId="{E04C06AA-DC0C-4C61-BF90-B1480EF7B77E}" dt="2019-09-19T15:20:22.495" v="1238" actId="478"/>
          <ac:spMkLst>
            <pc:docMk/>
            <pc:sldMk cId="1652083465" sldId="373"/>
            <ac:spMk id="12" creationId="{7AB3881B-0A61-405D-BDB8-685F7AFAAAC6}"/>
          </ac:spMkLst>
        </pc:spChg>
        <pc:spChg chg="add del mod">
          <ac:chgData name="創一郎 安川" userId="5146cbae49ea9227" providerId="LiveId" clId="{E04C06AA-DC0C-4C61-BF90-B1480EF7B77E}" dt="2019-09-19T15:20:22.495" v="1238" actId="478"/>
          <ac:spMkLst>
            <pc:docMk/>
            <pc:sldMk cId="1652083465" sldId="373"/>
            <ac:spMk id="13" creationId="{E508EDE1-4EE8-4BD7-95E8-EC0E0DAF508C}"/>
          </ac:spMkLst>
        </pc:spChg>
        <pc:spChg chg="add del mod">
          <ac:chgData name="創一郎 安川" userId="5146cbae49ea9227" providerId="LiveId" clId="{E04C06AA-DC0C-4C61-BF90-B1480EF7B77E}" dt="2019-09-19T15:20:22.495" v="1238" actId="478"/>
          <ac:spMkLst>
            <pc:docMk/>
            <pc:sldMk cId="1652083465" sldId="373"/>
            <ac:spMk id="14" creationId="{8A42C981-AFAD-4394-8E75-A737220E4D91}"/>
          </ac:spMkLst>
        </pc:spChg>
        <pc:spChg chg="add del mod">
          <ac:chgData name="創一郎 安川" userId="5146cbae49ea9227" providerId="LiveId" clId="{E04C06AA-DC0C-4C61-BF90-B1480EF7B77E}" dt="2019-09-19T15:20:22.495" v="1238" actId="478"/>
          <ac:spMkLst>
            <pc:docMk/>
            <pc:sldMk cId="1652083465" sldId="373"/>
            <ac:spMk id="18" creationId="{F1A7F437-A7D0-4333-ADBC-BA79AC4125D0}"/>
          </ac:spMkLst>
        </pc:spChg>
        <pc:spChg chg="add del mod">
          <ac:chgData name="創一郎 安川" userId="5146cbae49ea9227" providerId="LiveId" clId="{E04C06AA-DC0C-4C61-BF90-B1480EF7B77E}" dt="2019-09-19T15:20:22.495" v="1238" actId="478"/>
          <ac:spMkLst>
            <pc:docMk/>
            <pc:sldMk cId="1652083465" sldId="373"/>
            <ac:spMk id="25" creationId="{E4DBC585-2CB7-4CBC-99B9-66F13ACA7E8B}"/>
          </ac:spMkLst>
        </pc:spChg>
        <pc:spChg chg="add del mod">
          <ac:chgData name="創一郎 安川" userId="5146cbae49ea9227" providerId="LiveId" clId="{E04C06AA-DC0C-4C61-BF90-B1480EF7B77E}" dt="2019-09-19T15:20:22.495" v="1238" actId="478"/>
          <ac:spMkLst>
            <pc:docMk/>
            <pc:sldMk cId="1652083465" sldId="373"/>
            <ac:spMk id="26" creationId="{10D9D392-7280-4590-BF2B-93C8CB892B43}"/>
          </ac:spMkLst>
        </pc:spChg>
        <pc:spChg chg="add del mod">
          <ac:chgData name="創一郎 安川" userId="5146cbae49ea9227" providerId="LiveId" clId="{E04C06AA-DC0C-4C61-BF90-B1480EF7B77E}" dt="2019-09-19T15:20:24.980" v="1239" actId="478"/>
          <ac:spMkLst>
            <pc:docMk/>
            <pc:sldMk cId="1652083465" sldId="373"/>
            <ac:spMk id="27" creationId="{1DC383A4-C9DE-4C57-BBDF-09C1EE1B859E}"/>
          </ac:spMkLst>
        </pc:spChg>
        <pc:spChg chg="add del mod">
          <ac:chgData name="創一郎 安川" userId="5146cbae49ea9227" providerId="LiveId" clId="{E04C06AA-DC0C-4C61-BF90-B1480EF7B77E}" dt="2019-09-19T15:20:22.495" v="1238" actId="478"/>
          <ac:spMkLst>
            <pc:docMk/>
            <pc:sldMk cId="1652083465" sldId="373"/>
            <ac:spMk id="31" creationId="{F187CFE8-AC4D-4107-AFA0-008F9E10F014}"/>
          </ac:spMkLst>
        </pc:spChg>
        <pc:spChg chg="add del mod">
          <ac:chgData name="創一郎 安川" userId="5146cbae49ea9227" providerId="LiveId" clId="{E04C06AA-DC0C-4C61-BF90-B1480EF7B77E}" dt="2019-09-19T15:20:22.495" v="1238" actId="478"/>
          <ac:spMkLst>
            <pc:docMk/>
            <pc:sldMk cId="1652083465" sldId="373"/>
            <ac:spMk id="32" creationId="{EB112FEB-FFBA-4AA8-B58D-268DC34F072F}"/>
          </ac:spMkLst>
        </pc:spChg>
        <pc:spChg chg="add">
          <ac:chgData name="創一郎 安川" userId="5146cbae49ea9227" providerId="LiveId" clId="{E04C06AA-DC0C-4C61-BF90-B1480EF7B77E}" dt="2019-09-19T15:20:33.588" v="1240"/>
          <ac:spMkLst>
            <pc:docMk/>
            <pc:sldMk cId="1652083465" sldId="373"/>
            <ac:spMk id="39" creationId="{37529322-83F1-4E45-94B7-8EEA29A8CC8C}"/>
          </ac:spMkLst>
        </pc:spChg>
        <pc:spChg chg="add">
          <ac:chgData name="創一郎 安川" userId="5146cbae49ea9227" providerId="LiveId" clId="{E04C06AA-DC0C-4C61-BF90-B1480EF7B77E}" dt="2019-09-19T15:20:33.588" v="1240"/>
          <ac:spMkLst>
            <pc:docMk/>
            <pc:sldMk cId="1652083465" sldId="373"/>
            <ac:spMk id="40" creationId="{ED46F514-0CFD-4C8D-A08C-30C6F6043F39}"/>
          </ac:spMkLst>
        </pc:spChg>
        <pc:spChg chg="add">
          <ac:chgData name="創一郎 安川" userId="5146cbae49ea9227" providerId="LiveId" clId="{E04C06AA-DC0C-4C61-BF90-B1480EF7B77E}" dt="2019-09-19T15:20:33.588" v="1240"/>
          <ac:spMkLst>
            <pc:docMk/>
            <pc:sldMk cId="1652083465" sldId="373"/>
            <ac:spMk id="41" creationId="{6E87A196-D46E-49DD-83FC-843E2C092871}"/>
          </ac:spMkLst>
        </pc:spChg>
        <pc:spChg chg="add">
          <ac:chgData name="創一郎 安川" userId="5146cbae49ea9227" providerId="LiveId" clId="{E04C06AA-DC0C-4C61-BF90-B1480EF7B77E}" dt="2019-09-19T15:20:33.588" v="1240"/>
          <ac:spMkLst>
            <pc:docMk/>
            <pc:sldMk cId="1652083465" sldId="373"/>
            <ac:spMk id="42" creationId="{43E3B68F-D761-4FBD-AEA8-909DC458A3F2}"/>
          </ac:spMkLst>
        </pc:spChg>
        <pc:grpChg chg="add del mod">
          <ac:chgData name="創一郎 安川" userId="5146cbae49ea9227" providerId="LiveId" clId="{E04C06AA-DC0C-4C61-BF90-B1480EF7B77E}" dt="2019-09-19T15:20:22.495" v="1238" actId="478"/>
          <ac:grpSpMkLst>
            <pc:docMk/>
            <pc:sldMk cId="1652083465" sldId="373"/>
            <ac:grpSpMk id="15" creationId="{86FDF027-09CE-4190-BC3E-DDFA53E8B480}"/>
          </ac:grpSpMkLst>
        </pc:grpChg>
        <pc:grpChg chg="add del mod">
          <ac:chgData name="創一郎 安川" userId="5146cbae49ea9227" providerId="LiveId" clId="{E04C06AA-DC0C-4C61-BF90-B1480EF7B77E}" dt="2019-09-19T15:20:22.495" v="1238" actId="478"/>
          <ac:grpSpMkLst>
            <pc:docMk/>
            <pc:sldMk cId="1652083465" sldId="373"/>
            <ac:grpSpMk id="21" creationId="{E8F6550F-471B-4184-A312-FA435B067B7E}"/>
          </ac:grpSpMkLst>
        </pc:grpChg>
        <pc:picChg chg="add del mod">
          <ac:chgData name="創一郎 安川" userId="5146cbae49ea9227" providerId="LiveId" clId="{E04C06AA-DC0C-4C61-BF90-B1480EF7B77E}" dt="2019-09-19T15:20:22.495" v="1238" actId="478"/>
          <ac:picMkLst>
            <pc:docMk/>
            <pc:sldMk cId="1652083465" sldId="373"/>
            <ac:picMk id="19" creationId="{2F4BD209-E605-4388-AC60-E7223723FEB1}"/>
          </ac:picMkLst>
        </pc:picChg>
        <pc:picChg chg="add del mod">
          <ac:chgData name="創一郎 安川" userId="5146cbae49ea9227" providerId="LiveId" clId="{E04C06AA-DC0C-4C61-BF90-B1480EF7B77E}" dt="2019-09-19T15:20:22.495" v="1238" actId="478"/>
          <ac:picMkLst>
            <pc:docMk/>
            <pc:sldMk cId="1652083465" sldId="373"/>
            <ac:picMk id="20" creationId="{1DC30558-F19B-4907-8151-48A88AD75B3F}"/>
          </ac:picMkLst>
        </pc:picChg>
        <pc:picChg chg="add del mod">
          <ac:chgData name="創一郎 安川" userId="5146cbae49ea9227" providerId="LiveId" clId="{E04C06AA-DC0C-4C61-BF90-B1480EF7B77E}" dt="2019-09-19T15:20:22.495" v="1238" actId="478"/>
          <ac:picMkLst>
            <pc:docMk/>
            <pc:sldMk cId="1652083465" sldId="373"/>
            <ac:picMk id="24" creationId="{DADFDC32-D984-42D5-B562-16A082098382}"/>
          </ac:picMkLst>
        </pc:picChg>
        <pc:picChg chg="add del mod">
          <ac:chgData name="創一郎 安川" userId="5146cbae49ea9227" providerId="LiveId" clId="{E04C06AA-DC0C-4C61-BF90-B1480EF7B77E}" dt="2019-09-19T15:20:22.495" v="1238" actId="478"/>
          <ac:picMkLst>
            <pc:docMk/>
            <pc:sldMk cId="1652083465" sldId="373"/>
            <ac:picMk id="33" creationId="{C85EAB57-8F15-4A14-9C12-20114FEB0FC8}"/>
          </ac:picMkLst>
        </pc:picChg>
        <pc:picChg chg="add mod">
          <ac:chgData name="創一郎 安川" userId="5146cbae49ea9227" providerId="LiveId" clId="{E04C06AA-DC0C-4C61-BF90-B1480EF7B77E}" dt="2019-09-19T15:21:07.805" v="1275" actId="1035"/>
          <ac:picMkLst>
            <pc:docMk/>
            <pc:sldMk cId="1652083465" sldId="373"/>
            <ac:picMk id="37" creationId="{72F22E81-4AD7-4D53-B3F6-5D81973C5525}"/>
          </ac:picMkLst>
        </pc:picChg>
        <pc:picChg chg="add">
          <ac:chgData name="創一郎 安川" userId="5146cbae49ea9227" providerId="LiveId" clId="{E04C06AA-DC0C-4C61-BF90-B1480EF7B77E}" dt="2019-09-19T15:20:33.588" v="1240"/>
          <ac:picMkLst>
            <pc:docMk/>
            <pc:sldMk cId="1652083465" sldId="373"/>
            <ac:picMk id="38" creationId="{44EF4857-D2BE-4FC6-808E-0438CB08DBC9}"/>
          </ac:picMkLst>
        </pc:picChg>
        <pc:picChg chg="add del">
          <ac:chgData name="創一郎 安川" userId="5146cbae49ea9227" providerId="LiveId" clId="{E04C06AA-DC0C-4C61-BF90-B1480EF7B77E}" dt="2019-09-19T15:20:46.354" v="1252" actId="478"/>
          <ac:picMkLst>
            <pc:docMk/>
            <pc:sldMk cId="1652083465" sldId="373"/>
            <ac:picMk id="43" creationId="{A228790D-C04D-4622-8CD6-4BF932ED6566}"/>
          </ac:picMkLst>
        </pc:picChg>
        <pc:picChg chg="add mod">
          <ac:chgData name="創一郎 安川" userId="5146cbae49ea9227" providerId="LiveId" clId="{E04C06AA-DC0C-4C61-BF90-B1480EF7B77E}" dt="2019-09-19T15:21:07.805" v="1275" actId="1035"/>
          <ac:picMkLst>
            <pc:docMk/>
            <pc:sldMk cId="1652083465" sldId="373"/>
            <ac:picMk id="44" creationId="{7468405A-46B8-428C-800D-03138679140B}"/>
          </ac:picMkLst>
        </pc:picChg>
        <pc:picChg chg="add mod">
          <ac:chgData name="創一郎 安川" userId="5146cbae49ea9227" providerId="LiveId" clId="{E04C06AA-DC0C-4C61-BF90-B1480EF7B77E}" dt="2019-09-19T15:21:07.805" v="1275" actId="1035"/>
          <ac:picMkLst>
            <pc:docMk/>
            <pc:sldMk cId="1652083465" sldId="373"/>
            <ac:picMk id="45" creationId="{92AFF3D6-FAE8-4FA7-9D3E-3CFCA56D4FCD}"/>
          </ac:picMkLst>
        </pc:picChg>
        <pc:picChg chg="add mod">
          <ac:chgData name="創一郎 安川" userId="5146cbae49ea9227" providerId="LiveId" clId="{E04C06AA-DC0C-4C61-BF90-B1480EF7B77E}" dt="2019-09-19T15:21:07.805" v="1275" actId="1035"/>
          <ac:picMkLst>
            <pc:docMk/>
            <pc:sldMk cId="1652083465" sldId="373"/>
            <ac:picMk id="46" creationId="{556EF277-E279-4471-9DA2-A217488E9966}"/>
          </ac:picMkLst>
        </pc:picChg>
        <pc:cxnChg chg="add mod">
          <ac:chgData name="創一郎 安川" userId="5146cbae49ea9227" providerId="LiveId" clId="{E04C06AA-DC0C-4C61-BF90-B1480EF7B77E}" dt="2019-09-19T15:20:14.432" v="1237" actId="14100"/>
          <ac:cxnSpMkLst>
            <pc:docMk/>
            <pc:sldMk cId="1652083465" sldId="373"/>
            <ac:cxnSpMk id="6" creationId="{B6147519-5826-483F-B354-60BFDB807DEE}"/>
          </ac:cxnSpMkLst>
        </pc:cxnChg>
        <pc:cxnChg chg="add del mod">
          <ac:chgData name="創一郎 安川" userId="5146cbae49ea9227" providerId="LiveId" clId="{E04C06AA-DC0C-4C61-BF90-B1480EF7B77E}" dt="2019-09-19T15:20:22.495" v="1238" actId="478"/>
          <ac:cxnSpMkLst>
            <pc:docMk/>
            <pc:sldMk cId="1652083465" sldId="373"/>
            <ac:cxnSpMk id="28" creationId="{57E3E1AB-F6DE-4993-AA28-E26A5078DD13}"/>
          </ac:cxnSpMkLst>
        </pc:cxnChg>
        <pc:cxnChg chg="add del mod">
          <ac:chgData name="創一郎 安川" userId="5146cbae49ea9227" providerId="LiveId" clId="{E04C06AA-DC0C-4C61-BF90-B1480EF7B77E}" dt="2019-09-19T15:20:22.495" v="1238" actId="478"/>
          <ac:cxnSpMkLst>
            <pc:docMk/>
            <pc:sldMk cId="1652083465" sldId="373"/>
            <ac:cxnSpMk id="29" creationId="{AA6CB6D0-75DA-44E2-AA5A-02FAB0E1100F}"/>
          </ac:cxnSpMkLst>
        </pc:cxnChg>
        <pc:cxnChg chg="add del mod">
          <ac:chgData name="創一郎 安川" userId="5146cbae49ea9227" providerId="LiveId" clId="{E04C06AA-DC0C-4C61-BF90-B1480EF7B77E}" dt="2019-09-19T15:20:22.495" v="1238" actId="478"/>
          <ac:cxnSpMkLst>
            <pc:docMk/>
            <pc:sldMk cId="1652083465" sldId="373"/>
            <ac:cxnSpMk id="30" creationId="{38A2FA27-1447-4AC0-B676-D351B79D013D}"/>
          </ac:cxnSpMkLst>
        </pc:cxnChg>
      </pc:sldChg>
      <pc:sldChg chg="addSp modSp add">
        <pc:chgData name="創一郎 安川" userId="5146cbae49ea9227" providerId="LiveId" clId="{E04C06AA-DC0C-4C61-BF90-B1480EF7B77E}" dt="2019-09-19T15:29:37.480" v="1360" actId="1076"/>
        <pc:sldMkLst>
          <pc:docMk/>
          <pc:sldMk cId="3512508719" sldId="374"/>
        </pc:sldMkLst>
        <pc:spChg chg="mod">
          <ac:chgData name="創一郎 安川" userId="5146cbae49ea9227" providerId="LiveId" clId="{E04C06AA-DC0C-4C61-BF90-B1480EF7B77E}" dt="2019-09-19T15:24:22.075" v="1321" actId="1036"/>
          <ac:spMkLst>
            <pc:docMk/>
            <pc:sldMk cId="3512508719" sldId="374"/>
            <ac:spMk id="7" creationId="{345F418C-573E-4BD4-86CC-78ADA5CF4313}"/>
          </ac:spMkLst>
        </pc:spChg>
        <pc:spChg chg="mod">
          <ac:chgData name="創一郎 安川" userId="5146cbae49ea9227" providerId="LiveId" clId="{E04C06AA-DC0C-4C61-BF90-B1480EF7B77E}" dt="2019-09-19T15:24:25.978" v="1323" actId="1036"/>
          <ac:spMkLst>
            <pc:docMk/>
            <pc:sldMk cId="3512508719" sldId="374"/>
            <ac:spMk id="8" creationId="{EF3A114D-FB6A-454F-B16D-DCE7878AFB3F}"/>
          </ac:spMkLst>
        </pc:spChg>
        <pc:spChg chg="mod">
          <ac:chgData name="創一郎 安川" userId="5146cbae49ea9227" providerId="LiveId" clId="{E04C06AA-DC0C-4C61-BF90-B1480EF7B77E}" dt="2019-09-19T15:24:25.978" v="1323" actId="1036"/>
          <ac:spMkLst>
            <pc:docMk/>
            <pc:sldMk cId="3512508719" sldId="374"/>
            <ac:spMk id="9" creationId="{BB6C4BD3-FB08-4E1B-9984-BF45EB79CB8E}"/>
          </ac:spMkLst>
        </pc:spChg>
        <pc:spChg chg="mod">
          <ac:chgData name="創一郎 安川" userId="5146cbae49ea9227" providerId="LiveId" clId="{E04C06AA-DC0C-4C61-BF90-B1480EF7B77E}" dt="2019-09-19T15:24:25.978" v="1323" actId="1036"/>
          <ac:spMkLst>
            <pc:docMk/>
            <pc:sldMk cId="3512508719" sldId="374"/>
            <ac:spMk id="10" creationId="{BDB58C3E-14A5-4C2A-A7AE-D2B7553A5F22}"/>
          </ac:spMkLst>
        </pc:spChg>
        <pc:spChg chg="mod">
          <ac:chgData name="創一郎 安川" userId="5146cbae49ea9227" providerId="LiveId" clId="{E04C06AA-DC0C-4C61-BF90-B1480EF7B77E}" dt="2019-09-19T15:24:25.978" v="1323" actId="1036"/>
          <ac:spMkLst>
            <pc:docMk/>
            <pc:sldMk cId="3512508719" sldId="374"/>
            <ac:spMk id="11" creationId="{E77CF3EE-2222-416C-8E05-3442D1E5CC7D}"/>
          </ac:spMkLst>
        </pc:spChg>
        <pc:spChg chg="mod">
          <ac:chgData name="創一郎 安川" userId="5146cbae49ea9227" providerId="LiveId" clId="{E04C06AA-DC0C-4C61-BF90-B1480EF7B77E}" dt="2019-09-19T15:24:25.978" v="1323" actId="1036"/>
          <ac:spMkLst>
            <pc:docMk/>
            <pc:sldMk cId="3512508719" sldId="374"/>
            <ac:spMk id="12" creationId="{7AB3881B-0A61-405D-BDB8-685F7AFAAAC6}"/>
          </ac:spMkLst>
        </pc:spChg>
        <pc:spChg chg="mod">
          <ac:chgData name="創一郎 安川" userId="5146cbae49ea9227" providerId="LiveId" clId="{E04C06AA-DC0C-4C61-BF90-B1480EF7B77E}" dt="2019-09-19T15:24:25.978" v="1323" actId="1036"/>
          <ac:spMkLst>
            <pc:docMk/>
            <pc:sldMk cId="3512508719" sldId="374"/>
            <ac:spMk id="13" creationId="{E508EDE1-4EE8-4BD7-95E8-EC0E0DAF508C}"/>
          </ac:spMkLst>
        </pc:spChg>
        <pc:spChg chg="mod">
          <ac:chgData name="創一郎 安川" userId="5146cbae49ea9227" providerId="LiveId" clId="{E04C06AA-DC0C-4C61-BF90-B1480EF7B77E}" dt="2019-09-19T15:24:25.978" v="1323" actId="1036"/>
          <ac:spMkLst>
            <pc:docMk/>
            <pc:sldMk cId="3512508719" sldId="374"/>
            <ac:spMk id="14" creationId="{8A42C981-AFAD-4394-8E75-A737220E4D91}"/>
          </ac:spMkLst>
        </pc:spChg>
        <pc:spChg chg="mod">
          <ac:chgData name="創一郎 安川" userId="5146cbae49ea9227" providerId="LiveId" clId="{E04C06AA-DC0C-4C61-BF90-B1480EF7B77E}" dt="2019-09-19T15:24:25.978" v="1323" actId="1036"/>
          <ac:spMkLst>
            <pc:docMk/>
            <pc:sldMk cId="3512508719" sldId="374"/>
            <ac:spMk id="18" creationId="{F1A7F437-A7D0-4333-ADBC-BA79AC4125D0}"/>
          </ac:spMkLst>
        </pc:spChg>
        <pc:spChg chg="mod">
          <ac:chgData name="創一郎 安川" userId="5146cbae49ea9227" providerId="LiveId" clId="{E04C06AA-DC0C-4C61-BF90-B1480EF7B77E}" dt="2019-09-19T15:24:25.978" v="1323" actId="1036"/>
          <ac:spMkLst>
            <pc:docMk/>
            <pc:sldMk cId="3512508719" sldId="374"/>
            <ac:spMk id="25" creationId="{E4DBC585-2CB7-4CBC-99B9-66F13ACA7E8B}"/>
          </ac:spMkLst>
        </pc:spChg>
        <pc:spChg chg="mod">
          <ac:chgData name="創一郎 安川" userId="5146cbae49ea9227" providerId="LiveId" clId="{E04C06AA-DC0C-4C61-BF90-B1480EF7B77E}" dt="2019-09-19T15:24:25.978" v="1323" actId="1036"/>
          <ac:spMkLst>
            <pc:docMk/>
            <pc:sldMk cId="3512508719" sldId="374"/>
            <ac:spMk id="26" creationId="{10D9D392-7280-4590-BF2B-93C8CB892B43}"/>
          </ac:spMkLst>
        </pc:spChg>
        <pc:spChg chg="mod">
          <ac:chgData name="創一郎 安川" userId="5146cbae49ea9227" providerId="LiveId" clId="{E04C06AA-DC0C-4C61-BF90-B1480EF7B77E}" dt="2019-09-19T15:24:25.978" v="1323" actId="1036"/>
          <ac:spMkLst>
            <pc:docMk/>
            <pc:sldMk cId="3512508719" sldId="374"/>
            <ac:spMk id="27" creationId="{1DC383A4-C9DE-4C57-BBDF-09C1EE1B859E}"/>
          </ac:spMkLst>
        </pc:spChg>
        <pc:spChg chg="mod">
          <ac:chgData name="創一郎 安川" userId="5146cbae49ea9227" providerId="LiveId" clId="{E04C06AA-DC0C-4C61-BF90-B1480EF7B77E}" dt="2019-09-19T15:24:25.978" v="1323" actId="1036"/>
          <ac:spMkLst>
            <pc:docMk/>
            <pc:sldMk cId="3512508719" sldId="374"/>
            <ac:spMk id="31" creationId="{F187CFE8-AC4D-4107-AFA0-008F9E10F014}"/>
          </ac:spMkLst>
        </pc:spChg>
        <pc:spChg chg="mod">
          <ac:chgData name="創一郎 安川" userId="5146cbae49ea9227" providerId="LiveId" clId="{E04C06AA-DC0C-4C61-BF90-B1480EF7B77E}" dt="2019-09-19T15:24:25.978" v="1323" actId="1036"/>
          <ac:spMkLst>
            <pc:docMk/>
            <pc:sldMk cId="3512508719" sldId="374"/>
            <ac:spMk id="32" creationId="{EB112FEB-FFBA-4AA8-B58D-268DC34F072F}"/>
          </ac:spMkLst>
        </pc:spChg>
        <pc:spChg chg="add mod">
          <ac:chgData name="創一郎 安川" userId="5146cbae49ea9227" providerId="LiveId" clId="{E04C06AA-DC0C-4C61-BF90-B1480EF7B77E}" dt="2019-09-19T15:26:46.260" v="1345" actId="1035"/>
          <ac:spMkLst>
            <pc:docMk/>
            <pc:sldMk cId="3512508719" sldId="374"/>
            <ac:spMk id="34" creationId="{0E50EF8D-65FA-4534-965A-BC3806668F78}"/>
          </ac:spMkLst>
        </pc:spChg>
        <pc:spChg chg="add mod">
          <ac:chgData name="創一郎 安川" userId="5146cbae49ea9227" providerId="LiveId" clId="{E04C06AA-DC0C-4C61-BF90-B1480EF7B77E}" dt="2019-09-19T15:26:46.260" v="1345" actId="1035"/>
          <ac:spMkLst>
            <pc:docMk/>
            <pc:sldMk cId="3512508719" sldId="374"/>
            <ac:spMk id="35" creationId="{C78FC6FF-D0B2-41A6-8154-1B8D67750131}"/>
          </ac:spMkLst>
        </pc:spChg>
        <pc:spChg chg="add mod ord">
          <ac:chgData name="創一郎 安川" userId="5146cbae49ea9227" providerId="LiveId" clId="{E04C06AA-DC0C-4C61-BF90-B1480EF7B77E}" dt="2019-09-19T15:29:16.418" v="1356" actId="1076"/>
          <ac:spMkLst>
            <pc:docMk/>
            <pc:sldMk cId="3512508719" sldId="374"/>
            <ac:spMk id="36" creationId="{2CDF8A53-8424-4839-B623-5909D7D47092}"/>
          </ac:spMkLst>
        </pc:spChg>
        <pc:spChg chg="add mod ord">
          <ac:chgData name="創一郎 安川" userId="5146cbae49ea9227" providerId="LiveId" clId="{E04C06AA-DC0C-4C61-BF90-B1480EF7B77E}" dt="2019-09-19T15:29:37.480" v="1360" actId="1076"/>
          <ac:spMkLst>
            <pc:docMk/>
            <pc:sldMk cId="3512508719" sldId="374"/>
            <ac:spMk id="37" creationId="{3B1C1DE3-9B1D-472B-AA66-D27279B7EC6C}"/>
          </ac:spMkLst>
        </pc:spChg>
        <pc:grpChg chg="mod">
          <ac:chgData name="創一郎 安川" userId="5146cbae49ea9227" providerId="LiveId" clId="{E04C06AA-DC0C-4C61-BF90-B1480EF7B77E}" dt="2019-09-19T15:24:25.978" v="1323" actId="1036"/>
          <ac:grpSpMkLst>
            <pc:docMk/>
            <pc:sldMk cId="3512508719" sldId="374"/>
            <ac:grpSpMk id="15" creationId="{86FDF027-09CE-4190-BC3E-DDFA53E8B480}"/>
          </ac:grpSpMkLst>
        </pc:grpChg>
        <pc:grpChg chg="mod">
          <ac:chgData name="創一郎 安川" userId="5146cbae49ea9227" providerId="LiveId" clId="{E04C06AA-DC0C-4C61-BF90-B1480EF7B77E}" dt="2019-09-19T15:24:25.978" v="1323" actId="1036"/>
          <ac:grpSpMkLst>
            <pc:docMk/>
            <pc:sldMk cId="3512508719" sldId="374"/>
            <ac:grpSpMk id="21" creationId="{E8F6550F-471B-4184-A312-FA435B067B7E}"/>
          </ac:grpSpMkLst>
        </pc:grpChg>
        <pc:picChg chg="mod">
          <ac:chgData name="創一郎 安川" userId="5146cbae49ea9227" providerId="LiveId" clId="{E04C06AA-DC0C-4C61-BF90-B1480EF7B77E}" dt="2019-09-19T15:24:25.978" v="1323" actId="1036"/>
          <ac:picMkLst>
            <pc:docMk/>
            <pc:sldMk cId="3512508719" sldId="374"/>
            <ac:picMk id="19" creationId="{2F4BD209-E605-4388-AC60-E7223723FEB1}"/>
          </ac:picMkLst>
        </pc:picChg>
        <pc:picChg chg="mod">
          <ac:chgData name="創一郎 安川" userId="5146cbae49ea9227" providerId="LiveId" clId="{E04C06AA-DC0C-4C61-BF90-B1480EF7B77E}" dt="2019-09-19T15:24:25.978" v="1323" actId="1036"/>
          <ac:picMkLst>
            <pc:docMk/>
            <pc:sldMk cId="3512508719" sldId="374"/>
            <ac:picMk id="20" creationId="{1DC30558-F19B-4907-8151-48A88AD75B3F}"/>
          </ac:picMkLst>
        </pc:picChg>
        <pc:picChg chg="mod">
          <ac:chgData name="創一郎 安川" userId="5146cbae49ea9227" providerId="LiveId" clId="{E04C06AA-DC0C-4C61-BF90-B1480EF7B77E}" dt="2019-09-19T15:24:25.978" v="1323" actId="1036"/>
          <ac:picMkLst>
            <pc:docMk/>
            <pc:sldMk cId="3512508719" sldId="374"/>
            <ac:picMk id="24" creationId="{DADFDC32-D984-42D5-B562-16A082098382}"/>
          </ac:picMkLst>
        </pc:picChg>
        <pc:picChg chg="mod">
          <ac:chgData name="創一郎 安川" userId="5146cbae49ea9227" providerId="LiveId" clId="{E04C06AA-DC0C-4C61-BF90-B1480EF7B77E}" dt="2019-09-19T15:24:25.978" v="1323" actId="1036"/>
          <ac:picMkLst>
            <pc:docMk/>
            <pc:sldMk cId="3512508719" sldId="374"/>
            <ac:picMk id="33" creationId="{C85EAB57-8F15-4A14-9C12-20114FEB0FC8}"/>
          </ac:picMkLst>
        </pc:picChg>
        <pc:cxnChg chg="mod">
          <ac:chgData name="創一郎 安川" userId="5146cbae49ea9227" providerId="LiveId" clId="{E04C06AA-DC0C-4C61-BF90-B1480EF7B77E}" dt="2019-09-19T15:24:25.978" v="1323" actId="1036"/>
          <ac:cxnSpMkLst>
            <pc:docMk/>
            <pc:sldMk cId="3512508719" sldId="374"/>
            <ac:cxnSpMk id="28" creationId="{57E3E1AB-F6DE-4993-AA28-E26A5078DD13}"/>
          </ac:cxnSpMkLst>
        </pc:cxnChg>
        <pc:cxnChg chg="mod">
          <ac:chgData name="創一郎 安川" userId="5146cbae49ea9227" providerId="LiveId" clId="{E04C06AA-DC0C-4C61-BF90-B1480EF7B77E}" dt="2019-09-19T15:24:25.978" v="1323" actId="1036"/>
          <ac:cxnSpMkLst>
            <pc:docMk/>
            <pc:sldMk cId="3512508719" sldId="374"/>
            <ac:cxnSpMk id="29" creationId="{AA6CB6D0-75DA-44E2-AA5A-02FAB0E1100F}"/>
          </ac:cxnSpMkLst>
        </pc:cxnChg>
        <pc:cxnChg chg="mod">
          <ac:chgData name="創一郎 安川" userId="5146cbae49ea9227" providerId="LiveId" clId="{E04C06AA-DC0C-4C61-BF90-B1480EF7B77E}" dt="2019-09-19T15:24:25.978" v="1323" actId="1036"/>
          <ac:cxnSpMkLst>
            <pc:docMk/>
            <pc:sldMk cId="3512508719" sldId="374"/>
            <ac:cxnSpMk id="30" creationId="{38A2FA27-1447-4AC0-B676-D351B79D013D}"/>
          </ac:cxnSpMkLst>
        </pc:cxnChg>
      </pc:sldChg>
    </pc:docChg>
  </pc:docChgLst>
  <pc:docChgLst>
    <pc:chgData name="創一郎 安川" userId="5146cbae49ea9227" providerId="LiveId" clId="{C28E456D-F809-42F7-9741-91FB4A9D489C}"/>
    <pc:docChg chg="modSld">
      <pc:chgData name="創一郎 安川" userId="5146cbae49ea9227" providerId="LiveId" clId="{C28E456D-F809-42F7-9741-91FB4A9D489C}" dt="2019-09-10T22:36:46.082" v="5" actId="14100"/>
      <pc:docMkLst>
        <pc:docMk/>
      </pc:docMkLst>
      <pc:sldChg chg="modSp">
        <pc:chgData name="創一郎 安川" userId="5146cbae49ea9227" providerId="LiveId" clId="{C28E456D-F809-42F7-9741-91FB4A9D489C}" dt="2019-09-10T22:33:07.206" v="3" actId="20577"/>
        <pc:sldMkLst>
          <pc:docMk/>
          <pc:sldMk cId="1859055053" sldId="342"/>
        </pc:sldMkLst>
        <pc:spChg chg="mod">
          <ac:chgData name="創一郎 安川" userId="5146cbae49ea9227" providerId="LiveId" clId="{C28E456D-F809-42F7-9741-91FB4A9D489C}" dt="2019-09-10T22:33:07.206" v="3" actId="20577"/>
          <ac:spMkLst>
            <pc:docMk/>
            <pc:sldMk cId="1859055053" sldId="342"/>
            <ac:spMk id="12" creationId="{E9197DA4-17FE-E94D-8A80-5F488FBB1454}"/>
          </ac:spMkLst>
        </pc:spChg>
      </pc:sldChg>
      <pc:sldChg chg="modSp">
        <pc:chgData name="創一郎 安川" userId="5146cbae49ea9227" providerId="LiveId" clId="{C28E456D-F809-42F7-9741-91FB4A9D489C}" dt="2019-09-10T16:21:23.316" v="2" actId="113"/>
        <pc:sldMkLst>
          <pc:docMk/>
          <pc:sldMk cId="3836146673" sldId="348"/>
        </pc:sldMkLst>
        <pc:spChg chg="mod">
          <ac:chgData name="創一郎 安川" userId="5146cbae49ea9227" providerId="LiveId" clId="{C28E456D-F809-42F7-9741-91FB4A9D489C}" dt="2019-09-10T16:21:23.316" v="2" actId="113"/>
          <ac:spMkLst>
            <pc:docMk/>
            <pc:sldMk cId="3836146673" sldId="348"/>
            <ac:spMk id="31" creationId="{00000000-0000-0000-0000-000000000000}"/>
          </ac:spMkLst>
        </pc:spChg>
      </pc:sldChg>
      <pc:sldChg chg="modSp">
        <pc:chgData name="創一郎 安川" userId="5146cbae49ea9227" providerId="LiveId" clId="{C28E456D-F809-42F7-9741-91FB4A9D489C}" dt="2019-09-10T22:36:46.082" v="5" actId="14100"/>
        <pc:sldMkLst>
          <pc:docMk/>
          <pc:sldMk cId="3500533492" sldId="352"/>
        </pc:sldMkLst>
        <pc:cxnChg chg="mod">
          <ac:chgData name="創一郎 安川" userId="5146cbae49ea9227" providerId="LiveId" clId="{C28E456D-F809-42F7-9741-91FB4A9D489C}" dt="2019-09-10T22:36:46.082" v="5" actId="14100"/>
          <ac:cxnSpMkLst>
            <pc:docMk/>
            <pc:sldMk cId="3500533492" sldId="352"/>
            <ac:cxnSpMk id="75" creationId="{00000000-0000-0000-0000-000000000000}"/>
          </ac:cxnSpMkLst>
        </pc:cxnChg>
      </pc:sldChg>
    </pc:docChg>
  </pc:docChgLst>
  <pc:docChgLst>
    <pc:chgData name="安川 創一郎" userId="5146cbae49ea9227" providerId="LiveId" clId="{E41411F9-AB2D-F949-AFA7-0D964D6C3A62}"/>
    <pc:docChg chg="undo custSel addSld delSld modSld">
      <pc:chgData name="安川 創一郎" userId="5146cbae49ea9227" providerId="LiveId" clId="{E41411F9-AB2D-F949-AFA7-0D964D6C3A62}" dt="2019-09-09T15:57:14.001" v="4577" actId="20577"/>
      <pc:docMkLst>
        <pc:docMk/>
      </pc:docMkLst>
      <pc:sldChg chg="modSp">
        <pc:chgData name="安川 創一郎" userId="5146cbae49ea9227" providerId="LiveId" clId="{E41411F9-AB2D-F949-AFA7-0D964D6C3A62}" dt="2019-09-09T11:45:29.041" v="263" actId="20577"/>
        <pc:sldMkLst>
          <pc:docMk/>
          <pc:sldMk cId="4128644194" sldId="282"/>
        </pc:sldMkLst>
        <pc:spChg chg="mod">
          <ac:chgData name="安川 創一郎" userId="5146cbae49ea9227" providerId="LiveId" clId="{E41411F9-AB2D-F949-AFA7-0D964D6C3A62}" dt="2019-09-09T11:45:11.254" v="254" actId="20577"/>
          <ac:spMkLst>
            <pc:docMk/>
            <pc:sldMk cId="4128644194" sldId="282"/>
            <ac:spMk id="20" creationId="{00000000-0000-0000-0000-000000000000}"/>
          </ac:spMkLst>
        </pc:spChg>
        <pc:spChg chg="mod">
          <ac:chgData name="安川 創一郎" userId="5146cbae49ea9227" providerId="LiveId" clId="{E41411F9-AB2D-F949-AFA7-0D964D6C3A62}" dt="2019-09-09T11:45:29.041" v="263" actId="20577"/>
          <ac:spMkLst>
            <pc:docMk/>
            <pc:sldMk cId="4128644194" sldId="282"/>
            <ac:spMk id="21" creationId="{6967E99F-7BCD-8448-BB46-6DBC63D810F2}"/>
          </ac:spMkLst>
        </pc:spChg>
      </pc:sldChg>
      <pc:sldChg chg="del">
        <pc:chgData name="安川 創一郎" userId="5146cbae49ea9227" providerId="LiveId" clId="{E41411F9-AB2D-F949-AFA7-0D964D6C3A62}" dt="2019-09-09T15:15:26.033" v="4289" actId="2696"/>
        <pc:sldMkLst>
          <pc:docMk/>
          <pc:sldMk cId="2518674641" sldId="327"/>
        </pc:sldMkLst>
      </pc:sldChg>
      <pc:sldChg chg="del">
        <pc:chgData name="安川 創一郎" userId="5146cbae49ea9227" providerId="LiveId" clId="{E41411F9-AB2D-F949-AFA7-0D964D6C3A62}" dt="2019-09-09T15:15:26.037" v="4290" actId="2696"/>
        <pc:sldMkLst>
          <pc:docMk/>
          <pc:sldMk cId="2681911225" sldId="328"/>
        </pc:sldMkLst>
      </pc:sldChg>
      <pc:sldChg chg="del">
        <pc:chgData name="安川 創一郎" userId="5146cbae49ea9227" providerId="LiveId" clId="{E41411F9-AB2D-F949-AFA7-0D964D6C3A62}" dt="2019-09-09T15:15:26.041" v="4291" actId="2696"/>
        <pc:sldMkLst>
          <pc:docMk/>
          <pc:sldMk cId="1883205113" sldId="329"/>
        </pc:sldMkLst>
      </pc:sldChg>
      <pc:sldChg chg="del">
        <pc:chgData name="安川 創一郎" userId="5146cbae49ea9227" providerId="LiveId" clId="{E41411F9-AB2D-F949-AFA7-0D964D6C3A62}" dt="2019-09-09T15:15:26.069" v="4293" actId="2696"/>
        <pc:sldMkLst>
          <pc:docMk/>
          <pc:sldMk cId="1837791375" sldId="331"/>
        </pc:sldMkLst>
      </pc:sldChg>
      <pc:sldChg chg="del">
        <pc:chgData name="安川 創一郎" userId="5146cbae49ea9227" providerId="LiveId" clId="{E41411F9-AB2D-F949-AFA7-0D964D6C3A62}" dt="2019-09-09T15:15:12.691" v="4281" actId="2696"/>
        <pc:sldMkLst>
          <pc:docMk/>
          <pc:sldMk cId="1941381296" sldId="332"/>
        </pc:sldMkLst>
      </pc:sldChg>
      <pc:sldChg chg="del">
        <pc:chgData name="安川 創一郎" userId="5146cbae49ea9227" providerId="LiveId" clId="{E41411F9-AB2D-F949-AFA7-0D964D6C3A62}" dt="2019-09-09T15:15:12.743" v="4282" actId="2696"/>
        <pc:sldMkLst>
          <pc:docMk/>
          <pc:sldMk cId="3075401093" sldId="334"/>
        </pc:sldMkLst>
      </pc:sldChg>
      <pc:sldChg chg="del">
        <pc:chgData name="安川 創一郎" userId="5146cbae49ea9227" providerId="LiveId" clId="{E41411F9-AB2D-F949-AFA7-0D964D6C3A62}" dt="2019-09-09T15:15:26.045" v="4292" actId="2696"/>
        <pc:sldMkLst>
          <pc:docMk/>
          <pc:sldMk cId="2979268724" sldId="335"/>
        </pc:sldMkLst>
      </pc:sldChg>
      <pc:sldChg chg="modSp del">
        <pc:chgData name="安川 創一郎" userId="5146cbae49ea9227" providerId="LiveId" clId="{E41411F9-AB2D-F949-AFA7-0D964D6C3A62}" dt="2019-09-09T15:15:12.761" v="4283" actId="2696"/>
        <pc:sldMkLst>
          <pc:docMk/>
          <pc:sldMk cId="1581996607" sldId="336"/>
        </pc:sldMkLst>
        <pc:spChg chg="mod">
          <ac:chgData name="安川 創一郎" userId="5146cbae49ea9227" providerId="LiveId" clId="{E41411F9-AB2D-F949-AFA7-0D964D6C3A62}" dt="2019-09-09T15:14:55.073" v="4280" actId="1076"/>
          <ac:spMkLst>
            <pc:docMk/>
            <pc:sldMk cId="1581996607" sldId="336"/>
            <ac:spMk id="2" creationId="{00000000-0000-0000-0000-000000000000}"/>
          </ac:spMkLst>
        </pc:spChg>
      </pc:sldChg>
      <pc:sldChg chg="del">
        <pc:chgData name="安川 創一郎" userId="5146cbae49ea9227" providerId="LiveId" clId="{E41411F9-AB2D-F949-AFA7-0D964D6C3A62}" dt="2019-09-09T15:15:15.650" v="4285" actId="2696"/>
        <pc:sldMkLst>
          <pc:docMk/>
          <pc:sldMk cId="2679129667" sldId="337"/>
        </pc:sldMkLst>
      </pc:sldChg>
      <pc:sldChg chg="del">
        <pc:chgData name="安川 創一郎" userId="5146cbae49ea9227" providerId="LiveId" clId="{E41411F9-AB2D-F949-AFA7-0D964D6C3A62}" dt="2019-09-09T15:15:16.380" v="4286" actId="2696"/>
        <pc:sldMkLst>
          <pc:docMk/>
          <pc:sldMk cId="2190157490" sldId="338"/>
        </pc:sldMkLst>
      </pc:sldChg>
      <pc:sldChg chg="delSp modSp">
        <pc:chgData name="安川 創一郎" userId="5146cbae49ea9227" providerId="LiveId" clId="{E41411F9-AB2D-F949-AFA7-0D964D6C3A62}" dt="2019-09-09T11:46:37.463" v="294" actId="478"/>
        <pc:sldMkLst>
          <pc:docMk/>
          <pc:sldMk cId="1879634911" sldId="339"/>
        </pc:sldMkLst>
        <pc:spChg chg="mod">
          <ac:chgData name="安川 創一郎" userId="5146cbae49ea9227" providerId="LiveId" clId="{E41411F9-AB2D-F949-AFA7-0D964D6C3A62}" dt="2019-09-09T11:45:50.142" v="267" actId="113"/>
          <ac:spMkLst>
            <pc:docMk/>
            <pc:sldMk cId="1879634911" sldId="339"/>
            <ac:spMk id="2" creationId="{00000000-0000-0000-0000-000000000000}"/>
          </ac:spMkLst>
        </pc:spChg>
        <pc:spChg chg="del">
          <ac:chgData name="安川 創一郎" userId="5146cbae49ea9227" providerId="LiveId" clId="{E41411F9-AB2D-F949-AFA7-0D964D6C3A62}" dt="2019-09-09T11:46:37.463" v="294" actId="478"/>
          <ac:spMkLst>
            <pc:docMk/>
            <pc:sldMk cId="1879634911" sldId="339"/>
            <ac:spMk id="14" creationId="{00000000-0000-0000-0000-000000000000}"/>
          </ac:spMkLst>
        </pc:spChg>
      </pc:sldChg>
      <pc:sldChg chg="addSp delSp modSp modNotesTx">
        <pc:chgData name="安川 創一郎" userId="5146cbae49ea9227" providerId="LiveId" clId="{E41411F9-AB2D-F949-AFA7-0D964D6C3A62}" dt="2019-09-09T14:43:01.187" v="4046" actId="14100"/>
        <pc:sldMkLst>
          <pc:docMk/>
          <pc:sldMk cId="4257698720" sldId="340"/>
        </pc:sldMkLst>
        <pc:spChg chg="mod">
          <ac:chgData name="安川 創一郎" userId="5146cbae49ea9227" providerId="LiveId" clId="{E41411F9-AB2D-F949-AFA7-0D964D6C3A62}" dt="2019-09-09T13:27:53.277" v="1961" actId="14100"/>
          <ac:spMkLst>
            <pc:docMk/>
            <pc:sldMk cId="4257698720" sldId="340"/>
            <ac:spMk id="2" creationId="{00000000-0000-0000-0000-000000000000}"/>
          </ac:spMkLst>
        </pc:spChg>
        <pc:spChg chg="mod">
          <ac:chgData name="安川 創一郎" userId="5146cbae49ea9227" providerId="LiveId" clId="{E41411F9-AB2D-F949-AFA7-0D964D6C3A62}" dt="2019-09-09T13:35:40.969" v="2081" actId="20577"/>
          <ac:spMkLst>
            <pc:docMk/>
            <pc:sldMk cId="4257698720" sldId="340"/>
            <ac:spMk id="9" creationId="{32C03B20-C2B9-DA42-B0DD-0410F43FC416}"/>
          </ac:spMkLst>
        </pc:spChg>
        <pc:spChg chg="del mod">
          <ac:chgData name="安川 創一郎" userId="5146cbae49ea9227" providerId="LiveId" clId="{E41411F9-AB2D-F949-AFA7-0D964D6C3A62}" dt="2019-09-09T13:35:25.622" v="2061" actId="478"/>
          <ac:spMkLst>
            <pc:docMk/>
            <pc:sldMk cId="4257698720" sldId="340"/>
            <ac:spMk id="10" creationId="{32C03B20-C2B9-DA42-B0DD-0410F43FC416}"/>
          </ac:spMkLst>
        </pc:spChg>
        <pc:spChg chg="add mod">
          <ac:chgData name="安川 創一郎" userId="5146cbae49ea9227" providerId="LiveId" clId="{E41411F9-AB2D-F949-AFA7-0D964D6C3A62}" dt="2019-09-09T14:43:01.187" v="4046" actId="14100"/>
          <ac:spMkLst>
            <pc:docMk/>
            <pc:sldMk cId="4257698720" sldId="340"/>
            <ac:spMk id="11" creationId="{1C00A881-6E6C-3646-B50C-C41D4B531995}"/>
          </ac:spMkLst>
        </pc:spChg>
        <pc:spChg chg="add mod">
          <ac:chgData name="安川 創一郎" userId="5146cbae49ea9227" providerId="LiveId" clId="{E41411F9-AB2D-F949-AFA7-0D964D6C3A62}" dt="2019-09-09T13:57:02.884" v="2800" actId="1076"/>
          <ac:spMkLst>
            <pc:docMk/>
            <pc:sldMk cId="4257698720" sldId="340"/>
            <ac:spMk id="12" creationId="{EDFB5305-E5AC-1F4C-A16C-8B52E6186E83}"/>
          </ac:spMkLst>
        </pc:spChg>
        <pc:spChg chg="add mod">
          <ac:chgData name="安川 創一郎" userId="5146cbae49ea9227" providerId="LiveId" clId="{E41411F9-AB2D-F949-AFA7-0D964D6C3A62}" dt="2019-09-09T13:36:38.333" v="2097" actId="20577"/>
          <ac:spMkLst>
            <pc:docMk/>
            <pc:sldMk cId="4257698720" sldId="340"/>
            <ac:spMk id="13" creationId="{9D236E99-8A8F-5F4B-AD09-6E005D11C159}"/>
          </ac:spMkLst>
        </pc:spChg>
        <pc:spChg chg="del">
          <ac:chgData name="安川 創一郎" userId="5146cbae49ea9227" providerId="LiveId" clId="{E41411F9-AB2D-F949-AFA7-0D964D6C3A62}" dt="2019-09-09T13:28:34.217" v="1964" actId="478"/>
          <ac:spMkLst>
            <pc:docMk/>
            <pc:sldMk cId="4257698720" sldId="340"/>
            <ac:spMk id="14" creationId="{00000000-0000-0000-0000-000000000000}"/>
          </ac:spMkLst>
        </pc:spChg>
        <pc:spChg chg="add mod">
          <ac:chgData name="安川 創一郎" userId="5146cbae49ea9227" providerId="LiveId" clId="{E41411F9-AB2D-F949-AFA7-0D964D6C3A62}" dt="2019-09-09T14:09:26.037" v="3116" actId="20577"/>
          <ac:spMkLst>
            <pc:docMk/>
            <pc:sldMk cId="4257698720" sldId="340"/>
            <ac:spMk id="15" creationId="{AA1492DF-F3BD-4248-80D9-143AAFBE9E02}"/>
          </ac:spMkLst>
        </pc:spChg>
        <pc:spChg chg="add mod">
          <ac:chgData name="安川 創一郎" userId="5146cbae49ea9227" providerId="LiveId" clId="{E41411F9-AB2D-F949-AFA7-0D964D6C3A62}" dt="2019-09-09T14:07:33.150" v="3099" actId="113"/>
          <ac:spMkLst>
            <pc:docMk/>
            <pc:sldMk cId="4257698720" sldId="340"/>
            <ac:spMk id="17" creationId="{D620013D-3DAD-024A-932E-8B2802A63959}"/>
          </ac:spMkLst>
        </pc:spChg>
        <pc:spChg chg="del mod">
          <ac:chgData name="安川 創一郎" userId="5146cbae49ea9227" providerId="LiveId" clId="{E41411F9-AB2D-F949-AFA7-0D964D6C3A62}" dt="2019-09-09T13:30:25.727" v="1981" actId="478"/>
          <ac:spMkLst>
            <pc:docMk/>
            <pc:sldMk cId="4257698720" sldId="340"/>
            <ac:spMk id="96" creationId="{00000000-0000-0000-0000-000000000000}"/>
          </ac:spMkLst>
        </pc:spChg>
        <pc:cxnChg chg="add mod">
          <ac:chgData name="安川 創一郎" userId="5146cbae49ea9227" providerId="LiveId" clId="{E41411F9-AB2D-F949-AFA7-0D964D6C3A62}" dt="2019-09-09T13:57:45.610" v="2811" actId="692"/>
          <ac:cxnSpMkLst>
            <pc:docMk/>
            <pc:sldMk cId="4257698720" sldId="340"/>
            <ac:cxnSpMk id="6" creationId="{EBE4D7F9-ED95-D145-901D-21E56067390D}"/>
          </ac:cxnSpMkLst>
        </pc:cxnChg>
        <pc:cxnChg chg="add mod">
          <ac:chgData name="安川 創一郎" userId="5146cbae49ea9227" providerId="LiveId" clId="{E41411F9-AB2D-F949-AFA7-0D964D6C3A62}" dt="2019-09-09T14:07:47.425" v="3101" actId="1076"/>
          <ac:cxnSpMkLst>
            <pc:docMk/>
            <pc:sldMk cId="4257698720" sldId="340"/>
            <ac:cxnSpMk id="8" creationId="{6468E254-C507-F94D-B015-D63A284EF5E7}"/>
          </ac:cxnSpMkLst>
        </pc:cxnChg>
        <pc:cxnChg chg="add mod">
          <ac:chgData name="安川 創一郎" userId="5146cbae49ea9227" providerId="LiveId" clId="{E41411F9-AB2D-F949-AFA7-0D964D6C3A62}" dt="2019-09-09T14:06:01.742" v="3073" actId="1076"/>
          <ac:cxnSpMkLst>
            <pc:docMk/>
            <pc:sldMk cId="4257698720" sldId="340"/>
            <ac:cxnSpMk id="19" creationId="{6E980954-69E7-3D47-866C-CCBA76926C47}"/>
          </ac:cxnSpMkLst>
        </pc:cxnChg>
      </pc:sldChg>
      <pc:sldChg chg="addSp delSp modSp">
        <pc:chgData name="安川 創一郎" userId="5146cbae49ea9227" providerId="LiveId" clId="{E41411F9-AB2D-F949-AFA7-0D964D6C3A62}" dt="2019-09-09T13:57:54.611" v="2812" actId="692"/>
        <pc:sldMkLst>
          <pc:docMk/>
          <pc:sldMk cId="2423113013" sldId="341"/>
        </pc:sldMkLst>
        <pc:spChg chg="mod">
          <ac:chgData name="安川 創一郎" userId="5146cbae49ea9227" providerId="LiveId" clId="{E41411F9-AB2D-F949-AFA7-0D964D6C3A62}" dt="2019-09-09T11:46:23.662" v="292" actId="20577"/>
          <ac:spMkLst>
            <pc:docMk/>
            <pc:sldMk cId="2423113013" sldId="341"/>
            <ac:spMk id="2" creationId="{00000000-0000-0000-0000-000000000000}"/>
          </ac:spMkLst>
        </pc:spChg>
        <pc:spChg chg="add mod">
          <ac:chgData name="安川 創一郎" userId="5146cbae49ea9227" providerId="LiveId" clId="{E41411F9-AB2D-F949-AFA7-0D964D6C3A62}" dt="2019-09-09T13:21:49.044" v="1929" actId="113"/>
          <ac:spMkLst>
            <pc:docMk/>
            <pc:sldMk cId="2423113013" sldId="341"/>
            <ac:spMk id="9" creationId="{4878D762-6858-C945-BC43-2A408DACFAE6}"/>
          </ac:spMkLst>
        </pc:spChg>
        <pc:spChg chg="add mod">
          <ac:chgData name="安川 創一郎" userId="5146cbae49ea9227" providerId="LiveId" clId="{E41411F9-AB2D-F949-AFA7-0D964D6C3A62}" dt="2019-09-09T13:20:03.924" v="1883" actId="1076"/>
          <ac:spMkLst>
            <pc:docMk/>
            <pc:sldMk cId="2423113013" sldId="341"/>
            <ac:spMk id="12" creationId="{7CB18F94-0478-4446-B1CC-6BBCF3730C88}"/>
          </ac:spMkLst>
        </pc:spChg>
        <pc:spChg chg="del">
          <ac:chgData name="安川 創一郎" userId="5146cbae49ea9227" providerId="LiveId" clId="{E41411F9-AB2D-F949-AFA7-0D964D6C3A62}" dt="2019-09-09T11:46:53.224" v="295" actId="478"/>
          <ac:spMkLst>
            <pc:docMk/>
            <pc:sldMk cId="2423113013" sldId="341"/>
            <ac:spMk id="14" creationId="{00000000-0000-0000-0000-000000000000}"/>
          </ac:spMkLst>
        </pc:spChg>
        <pc:spChg chg="mod">
          <ac:chgData name="安川 創一郎" userId="5146cbae49ea9227" providerId="LiveId" clId="{E41411F9-AB2D-F949-AFA7-0D964D6C3A62}" dt="2019-09-09T13:20:12.564" v="1885" actId="1076"/>
          <ac:spMkLst>
            <pc:docMk/>
            <pc:sldMk cId="2423113013" sldId="341"/>
            <ac:spMk id="96" creationId="{00000000-0000-0000-0000-000000000000}"/>
          </ac:spMkLst>
        </pc:spChg>
        <pc:cxnChg chg="add mod">
          <ac:chgData name="安川 創一郎" userId="5146cbae49ea9227" providerId="LiveId" clId="{E41411F9-AB2D-F949-AFA7-0D964D6C3A62}" dt="2019-09-09T13:57:54.611" v="2812" actId="692"/>
          <ac:cxnSpMkLst>
            <pc:docMk/>
            <pc:sldMk cId="2423113013" sldId="341"/>
            <ac:cxnSpMk id="6" creationId="{BF607E8F-9717-8944-BCE1-7677D7BAFBBB}"/>
          </ac:cxnSpMkLst>
        </pc:cxnChg>
      </pc:sldChg>
      <pc:sldChg chg="addSp delSp modSp">
        <pc:chgData name="安川 創一郎" userId="5146cbae49ea9227" providerId="LiveId" clId="{E41411F9-AB2D-F949-AFA7-0D964D6C3A62}" dt="2019-09-09T14:36:17.487" v="4044" actId="1076"/>
        <pc:sldMkLst>
          <pc:docMk/>
          <pc:sldMk cId="1859055053" sldId="342"/>
        </pc:sldMkLst>
        <pc:spChg chg="mod">
          <ac:chgData name="安川 創一郎" userId="5146cbae49ea9227" providerId="LiveId" clId="{E41411F9-AB2D-F949-AFA7-0D964D6C3A62}" dt="2019-09-09T14:08:05.798" v="3106" actId="113"/>
          <ac:spMkLst>
            <pc:docMk/>
            <pc:sldMk cId="1859055053" sldId="342"/>
            <ac:spMk id="2" creationId="{00000000-0000-0000-0000-000000000000}"/>
          </ac:spMkLst>
        </pc:spChg>
        <pc:spChg chg="add mod">
          <ac:chgData name="安川 創一郎" userId="5146cbae49ea9227" providerId="LiveId" clId="{E41411F9-AB2D-F949-AFA7-0D964D6C3A62}" dt="2019-09-09T14:13:47.269" v="3136" actId="113"/>
          <ac:spMkLst>
            <pc:docMk/>
            <pc:sldMk cId="1859055053" sldId="342"/>
            <ac:spMk id="8" creationId="{633D3E93-4572-1544-9429-34C8497F2FBF}"/>
          </ac:spMkLst>
        </pc:spChg>
        <pc:spChg chg="add mod">
          <ac:chgData name="安川 創一郎" userId="5146cbae49ea9227" providerId="LiveId" clId="{E41411F9-AB2D-F949-AFA7-0D964D6C3A62}" dt="2019-09-09T14:24:21.739" v="3332" actId="255"/>
          <ac:spMkLst>
            <pc:docMk/>
            <pc:sldMk cId="1859055053" sldId="342"/>
            <ac:spMk id="9" creationId="{8D9F2271-A56B-734A-8B7E-B2874ABA92E4}"/>
          </ac:spMkLst>
        </pc:spChg>
        <pc:spChg chg="add mod">
          <ac:chgData name="安川 創一郎" userId="5146cbae49ea9227" providerId="LiveId" clId="{E41411F9-AB2D-F949-AFA7-0D964D6C3A62}" dt="2019-09-09T14:28:12.432" v="3461" actId="20577"/>
          <ac:spMkLst>
            <pc:docMk/>
            <pc:sldMk cId="1859055053" sldId="342"/>
            <ac:spMk id="10" creationId="{B340C3A0-9C4F-2545-A266-91C829587C7B}"/>
          </ac:spMkLst>
        </pc:spChg>
        <pc:spChg chg="add mod">
          <ac:chgData name="安川 創一郎" userId="5146cbae49ea9227" providerId="LiveId" clId="{E41411F9-AB2D-F949-AFA7-0D964D6C3A62}" dt="2019-09-09T14:32:30.708" v="3588" actId="20577"/>
          <ac:spMkLst>
            <pc:docMk/>
            <pc:sldMk cId="1859055053" sldId="342"/>
            <ac:spMk id="11" creationId="{F2FA5185-C845-5A41-AD7A-F9866D85CE5C}"/>
          </ac:spMkLst>
        </pc:spChg>
        <pc:spChg chg="add mod">
          <ac:chgData name="安川 創一郎" userId="5146cbae49ea9227" providerId="LiveId" clId="{E41411F9-AB2D-F949-AFA7-0D964D6C3A62}" dt="2019-09-09T14:36:17.487" v="4044" actId="1076"/>
          <ac:spMkLst>
            <pc:docMk/>
            <pc:sldMk cId="1859055053" sldId="342"/>
            <ac:spMk id="12" creationId="{E9197DA4-17FE-E94D-8A80-5F488FBB1454}"/>
          </ac:spMkLst>
        </pc:spChg>
        <pc:spChg chg="del">
          <ac:chgData name="安川 創一郎" userId="5146cbae49ea9227" providerId="LiveId" clId="{E41411F9-AB2D-F949-AFA7-0D964D6C3A62}" dt="2019-09-09T14:07:56.459" v="3102" actId="478"/>
          <ac:spMkLst>
            <pc:docMk/>
            <pc:sldMk cId="1859055053" sldId="342"/>
            <ac:spMk id="14" creationId="{00000000-0000-0000-0000-000000000000}"/>
          </ac:spMkLst>
        </pc:spChg>
      </pc:sldChg>
      <pc:sldChg chg="del">
        <pc:chgData name="安川 創一郎" userId="5146cbae49ea9227" providerId="LiveId" clId="{E41411F9-AB2D-F949-AFA7-0D964D6C3A62}" dt="2019-09-09T15:15:26.025" v="4287" actId="2696"/>
        <pc:sldMkLst>
          <pc:docMk/>
          <pc:sldMk cId="1474766432" sldId="343"/>
        </pc:sldMkLst>
      </pc:sldChg>
      <pc:sldChg chg="del">
        <pc:chgData name="安川 創一郎" userId="5146cbae49ea9227" providerId="LiveId" clId="{E41411F9-AB2D-F949-AFA7-0D964D6C3A62}" dt="2019-09-09T15:15:26.031" v="4288" actId="2696"/>
        <pc:sldMkLst>
          <pc:docMk/>
          <pc:sldMk cId="2196196931" sldId="344"/>
        </pc:sldMkLst>
      </pc:sldChg>
      <pc:sldChg chg="del">
        <pc:chgData name="安川 創一郎" userId="5146cbae49ea9227" providerId="LiveId" clId="{E41411F9-AB2D-F949-AFA7-0D964D6C3A62}" dt="2019-09-09T15:15:15.066" v="4284" actId="2696"/>
        <pc:sldMkLst>
          <pc:docMk/>
          <pc:sldMk cId="769770365" sldId="345"/>
        </pc:sldMkLst>
      </pc:sldChg>
      <pc:sldChg chg="addSp delSp modSp add">
        <pc:chgData name="安川 創一郎" userId="5146cbae49ea9227" providerId="LiveId" clId="{E41411F9-AB2D-F949-AFA7-0D964D6C3A62}" dt="2019-09-09T15:33:16.269" v="4463" actId="1076"/>
        <pc:sldMkLst>
          <pc:docMk/>
          <pc:sldMk cId="1687978300" sldId="346"/>
        </pc:sldMkLst>
        <pc:spChg chg="add mod">
          <ac:chgData name="安川 創一郎" userId="5146cbae49ea9227" providerId="LiveId" clId="{E41411F9-AB2D-F949-AFA7-0D964D6C3A62}" dt="2019-09-09T15:17:40.989" v="4303" actId="1076"/>
          <ac:spMkLst>
            <pc:docMk/>
            <pc:sldMk cId="1687978300" sldId="346"/>
            <ac:spMk id="5" creationId="{670ECE12-C574-A64D-8748-00E025BC5BED}"/>
          </ac:spMkLst>
        </pc:spChg>
        <pc:spChg chg="del">
          <ac:chgData name="安川 創一郎" userId="5146cbae49ea9227" providerId="LiveId" clId="{E41411F9-AB2D-F949-AFA7-0D964D6C3A62}" dt="2019-09-09T14:43:11.577" v="4047" actId="478"/>
          <ac:spMkLst>
            <pc:docMk/>
            <pc:sldMk cId="1687978300" sldId="346"/>
            <ac:spMk id="8" creationId="{633D3E93-4572-1544-9429-34C8497F2FBF}"/>
          </ac:spMkLst>
        </pc:spChg>
        <pc:spChg chg="del">
          <ac:chgData name="安川 創一郎" userId="5146cbae49ea9227" providerId="LiveId" clId="{E41411F9-AB2D-F949-AFA7-0D964D6C3A62}" dt="2019-09-09T14:43:11.577" v="4047" actId="478"/>
          <ac:spMkLst>
            <pc:docMk/>
            <pc:sldMk cId="1687978300" sldId="346"/>
            <ac:spMk id="9" creationId="{8D9F2271-A56B-734A-8B7E-B2874ABA92E4}"/>
          </ac:spMkLst>
        </pc:spChg>
        <pc:spChg chg="del">
          <ac:chgData name="安川 創一郎" userId="5146cbae49ea9227" providerId="LiveId" clId="{E41411F9-AB2D-F949-AFA7-0D964D6C3A62}" dt="2019-09-09T14:43:11.577" v="4047" actId="478"/>
          <ac:spMkLst>
            <pc:docMk/>
            <pc:sldMk cId="1687978300" sldId="346"/>
            <ac:spMk id="10" creationId="{B340C3A0-9C4F-2545-A266-91C829587C7B}"/>
          </ac:spMkLst>
        </pc:spChg>
        <pc:spChg chg="del">
          <ac:chgData name="安川 創一郎" userId="5146cbae49ea9227" providerId="LiveId" clId="{E41411F9-AB2D-F949-AFA7-0D964D6C3A62}" dt="2019-09-09T14:43:11.577" v="4047" actId="478"/>
          <ac:spMkLst>
            <pc:docMk/>
            <pc:sldMk cId="1687978300" sldId="346"/>
            <ac:spMk id="11" creationId="{F2FA5185-C845-5A41-AD7A-F9866D85CE5C}"/>
          </ac:spMkLst>
        </pc:spChg>
        <pc:spChg chg="del">
          <ac:chgData name="安川 創一郎" userId="5146cbae49ea9227" providerId="LiveId" clId="{E41411F9-AB2D-F949-AFA7-0D964D6C3A62}" dt="2019-09-09T14:43:11.577" v="4047" actId="478"/>
          <ac:spMkLst>
            <pc:docMk/>
            <pc:sldMk cId="1687978300" sldId="346"/>
            <ac:spMk id="12" creationId="{E9197DA4-17FE-E94D-8A80-5F488FBB1454}"/>
          </ac:spMkLst>
        </pc:spChg>
        <pc:spChg chg="add mod">
          <ac:chgData name="安川 創一郎" userId="5146cbae49ea9227" providerId="LiveId" clId="{E41411F9-AB2D-F949-AFA7-0D964D6C3A62}" dt="2019-09-09T14:43:24.992" v="4072" actId="20577"/>
          <ac:spMkLst>
            <pc:docMk/>
            <pc:sldMk cId="1687978300" sldId="346"/>
            <ac:spMk id="13" creationId="{22CB412E-EF8F-CA4C-BF6B-6840A1D2A3FC}"/>
          </ac:spMkLst>
        </pc:spChg>
        <pc:spChg chg="add mod">
          <ac:chgData name="安川 創一郎" userId="5146cbae49ea9227" providerId="LiveId" clId="{E41411F9-AB2D-F949-AFA7-0D964D6C3A62}" dt="2019-09-09T15:17:40.989" v="4303" actId="1076"/>
          <ac:spMkLst>
            <pc:docMk/>
            <pc:sldMk cId="1687978300" sldId="346"/>
            <ac:spMk id="14" creationId="{CFFD33CB-2FB4-1C43-B112-FC2C24D3C8AE}"/>
          </ac:spMkLst>
        </pc:spChg>
        <pc:spChg chg="add mod">
          <ac:chgData name="安川 創一郎" userId="5146cbae49ea9227" providerId="LiveId" clId="{E41411F9-AB2D-F949-AFA7-0D964D6C3A62}" dt="2019-09-09T15:17:40.989" v="4303" actId="1076"/>
          <ac:spMkLst>
            <pc:docMk/>
            <pc:sldMk cId="1687978300" sldId="346"/>
            <ac:spMk id="15" creationId="{AFC96973-E1DD-9746-A705-64F03A111405}"/>
          </ac:spMkLst>
        </pc:spChg>
        <pc:spChg chg="add mod">
          <ac:chgData name="安川 創一郎" userId="5146cbae49ea9227" providerId="LiveId" clId="{E41411F9-AB2D-F949-AFA7-0D964D6C3A62}" dt="2019-09-09T15:23:41.984" v="4375" actId="1076"/>
          <ac:spMkLst>
            <pc:docMk/>
            <pc:sldMk cId="1687978300" sldId="346"/>
            <ac:spMk id="16" creationId="{67A624AD-562C-4E44-BBA8-7CD1669C1176}"/>
          </ac:spMkLst>
        </pc:spChg>
        <pc:spChg chg="add mod">
          <ac:chgData name="安川 創一郎" userId="5146cbae49ea9227" providerId="LiveId" clId="{E41411F9-AB2D-F949-AFA7-0D964D6C3A62}" dt="2019-09-09T15:16:58.219" v="4297" actId="164"/>
          <ac:spMkLst>
            <pc:docMk/>
            <pc:sldMk cId="1687978300" sldId="346"/>
            <ac:spMk id="18" creationId="{8CF628FD-EAAB-5F40-940A-BAFB78F08F3A}"/>
          </ac:spMkLst>
        </pc:spChg>
        <pc:spChg chg="add mod">
          <ac:chgData name="安川 創一郎" userId="5146cbae49ea9227" providerId="LiveId" clId="{E41411F9-AB2D-F949-AFA7-0D964D6C3A62}" dt="2019-09-09T15:16:58.219" v="4297" actId="164"/>
          <ac:spMkLst>
            <pc:docMk/>
            <pc:sldMk cId="1687978300" sldId="346"/>
            <ac:spMk id="21" creationId="{DAC50AE9-46CC-4B49-8102-0A436D7E98FE}"/>
          </ac:spMkLst>
        </pc:spChg>
        <pc:spChg chg="add mod">
          <ac:chgData name="安川 創一郎" userId="5146cbae49ea9227" providerId="LiveId" clId="{E41411F9-AB2D-F949-AFA7-0D964D6C3A62}" dt="2019-09-09T15:16:58.219" v="4297" actId="164"/>
          <ac:spMkLst>
            <pc:docMk/>
            <pc:sldMk cId="1687978300" sldId="346"/>
            <ac:spMk id="22" creationId="{024FF743-05D3-0048-9EA0-ECE62D9225BE}"/>
          </ac:spMkLst>
        </pc:spChg>
        <pc:spChg chg="add mod">
          <ac:chgData name="安川 創一郎" userId="5146cbae49ea9227" providerId="LiveId" clId="{E41411F9-AB2D-F949-AFA7-0D964D6C3A62}" dt="2019-09-09T15:16:58.219" v="4297" actId="164"/>
          <ac:spMkLst>
            <pc:docMk/>
            <pc:sldMk cId="1687978300" sldId="346"/>
            <ac:spMk id="23" creationId="{CED2AFF7-F53D-1C42-A8F9-DA36FF339A5E}"/>
          </ac:spMkLst>
        </pc:spChg>
        <pc:spChg chg="add mod">
          <ac:chgData name="安川 創一郎" userId="5146cbae49ea9227" providerId="LiveId" clId="{E41411F9-AB2D-F949-AFA7-0D964D6C3A62}" dt="2019-09-09T15:16:58.219" v="4297" actId="164"/>
          <ac:spMkLst>
            <pc:docMk/>
            <pc:sldMk cId="1687978300" sldId="346"/>
            <ac:spMk id="24" creationId="{60B8144F-FBD7-EB47-BF8C-5F7160032596}"/>
          </ac:spMkLst>
        </pc:spChg>
        <pc:spChg chg="add mod">
          <ac:chgData name="安川 創一郎" userId="5146cbae49ea9227" providerId="LiveId" clId="{E41411F9-AB2D-F949-AFA7-0D964D6C3A62}" dt="2019-09-09T15:16:58.219" v="4297" actId="164"/>
          <ac:spMkLst>
            <pc:docMk/>
            <pc:sldMk cId="1687978300" sldId="346"/>
            <ac:spMk id="25" creationId="{8925951C-8A29-034C-A672-A8EA8BA3B79E}"/>
          </ac:spMkLst>
        </pc:spChg>
        <pc:spChg chg="add mod">
          <ac:chgData name="安川 創一郎" userId="5146cbae49ea9227" providerId="LiveId" clId="{E41411F9-AB2D-F949-AFA7-0D964D6C3A62}" dt="2019-09-09T15:16:58.219" v="4297" actId="164"/>
          <ac:spMkLst>
            <pc:docMk/>
            <pc:sldMk cId="1687978300" sldId="346"/>
            <ac:spMk id="26" creationId="{B48532AF-2DA6-4640-A7C8-DA300647D2E8}"/>
          </ac:spMkLst>
        </pc:spChg>
        <pc:spChg chg="add mod">
          <ac:chgData name="安川 創一郎" userId="5146cbae49ea9227" providerId="LiveId" clId="{E41411F9-AB2D-F949-AFA7-0D964D6C3A62}" dt="2019-09-09T15:16:58.219" v="4297" actId="164"/>
          <ac:spMkLst>
            <pc:docMk/>
            <pc:sldMk cId="1687978300" sldId="346"/>
            <ac:spMk id="27" creationId="{5C9CB7A5-E2E3-D54D-AE90-54015B5C039C}"/>
          </ac:spMkLst>
        </pc:spChg>
        <pc:spChg chg="add mod">
          <ac:chgData name="安川 創一郎" userId="5146cbae49ea9227" providerId="LiveId" clId="{E41411F9-AB2D-F949-AFA7-0D964D6C3A62}" dt="2019-09-09T15:16:58.219" v="4297" actId="164"/>
          <ac:spMkLst>
            <pc:docMk/>
            <pc:sldMk cId="1687978300" sldId="346"/>
            <ac:spMk id="29" creationId="{F451F003-1C2D-A64A-AF03-B20E9D777D73}"/>
          </ac:spMkLst>
        </pc:spChg>
        <pc:spChg chg="add mod">
          <ac:chgData name="安川 創一郎" userId="5146cbae49ea9227" providerId="LiveId" clId="{E41411F9-AB2D-F949-AFA7-0D964D6C3A62}" dt="2019-09-09T15:16:58.219" v="4297" actId="164"/>
          <ac:spMkLst>
            <pc:docMk/>
            <pc:sldMk cId="1687978300" sldId="346"/>
            <ac:spMk id="32" creationId="{7A2A6857-AAD5-824A-8647-48FFF8585BA2}"/>
          </ac:spMkLst>
        </pc:spChg>
        <pc:spChg chg="add mod">
          <ac:chgData name="安川 創一郎" userId="5146cbae49ea9227" providerId="LiveId" clId="{E41411F9-AB2D-F949-AFA7-0D964D6C3A62}" dt="2019-09-09T15:16:58.219" v="4297" actId="164"/>
          <ac:spMkLst>
            <pc:docMk/>
            <pc:sldMk cId="1687978300" sldId="346"/>
            <ac:spMk id="33" creationId="{A06A0687-A5B3-9F4F-A378-CDC6A553052F}"/>
          </ac:spMkLst>
        </pc:spChg>
        <pc:spChg chg="add mod">
          <ac:chgData name="安川 創一郎" userId="5146cbae49ea9227" providerId="LiveId" clId="{E41411F9-AB2D-F949-AFA7-0D964D6C3A62}" dt="2019-09-09T15:16:58.219" v="4297" actId="164"/>
          <ac:spMkLst>
            <pc:docMk/>
            <pc:sldMk cId="1687978300" sldId="346"/>
            <ac:spMk id="34" creationId="{54C18BA8-7726-1048-9AFD-AC4F05D77251}"/>
          </ac:spMkLst>
        </pc:spChg>
        <pc:spChg chg="add mod">
          <ac:chgData name="安川 創一郎" userId="5146cbae49ea9227" providerId="LiveId" clId="{E41411F9-AB2D-F949-AFA7-0D964D6C3A62}" dt="2019-09-09T15:16:58.219" v="4297" actId="164"/>
          <ac:spMkLst>
            <pc:docMk/>
            <pc:sldMk cId="1687978300" sldId="346"/>
            <ac:spMk id="35" creationId="{0D37CCC4-8F67-4A4C-A8D4-09CB5DEAA438}"/>
          </ac:spMkLst>
        </pc:spChg>
        <pc:spChg chg="add mod">
          <ac:chgData name="安川 創一郎" userId="5146cbae49ea9227" providerId="LiveId" clId="{E41411F9-AB2D-F949-AFA7-0D964D6C3A62}" dt="2019-09-09T15:16:58.219" v="4297" actId="164"/>
          <ac:spMkLst>
            <pc:docMk/>
            <pc:sldMk cId="1687978300" sldId="346"/>
            <ac:spMk id="36" creationId="{6C4E3073-4410-EE44-8343-63562ABBC07E}"/>
          </ac:spMkLst>
        </pc:spChg>
        <pc:spChg chg="add mod">
          <ac:chgData name="安川 創一郎" userId="5146cbae49ea9227" providerId="LiveId" clId="{E41411F9-AB2D-F949-AFA7-0D964D6C3A62}" dt="2019-09-09T15:16:58.219" v="4297" actId="164"/>
          <ac:spMkLst>
            <pc:docMk/>
            <pc:sldMk cId="1687978300" sldId="346"/>
            <ac:spMk id="37" creationId="{170C5AC8-A3D4-9340-99EE-9A7EFBA50997}"/>
          </ac:spMkLst>
        </pc:spChg>
        <pc:spChg chg="add">
          <ac:chgData name="安川 創一郎" userId="5146cbae49ea9227" providerId="LiveId" clId="{E41411F9-AB2D-F949-AFA7-0D964D6C3A62}" dt="2019-09-09T15:23:33.043" v="4374"/>
          <ac:spMkLst>
            <pc:docMk/>
            <pc:sldMk cId="1687978300" sldId="346"/>
            <ac:spMk id="39" creationId="{955F53F7-400F-A34D-8ED6-3E9C66ACBE30}"/>
          </ac:spMkLst>
        </pc:spChg>
        <pc:spChg chg="add">
          <ac:chgData name="安川 創一郎" userId="5146cbae49ea9227" providerId="LiveId" clId="{E41411F9-AB2D-F949-AFA7-0D964D6C3A62}" dt="2019-09-09T15:23:33.043" v="4374"/>
          <ac:spMkLst>
            <pc:docMk/>
            <pc:sldMk cId="1687978300" sldId="346"/>
            <ac:spMk id="40" creationId="{109E04B5-71ED-DA4D-A93F-01E4D3BD2BC0}"/>
          </ac:spMkLst>
        </pc:spChg>
        <pc:spChg chg="add del">
          <ac:chgData name="安川 創一郎" userId="5146cbae49ea9227" providerId="LiveId" clId="{E41411F9-AB2D-F949-AFA7-0D964D6C3A62}" dt="2019-09-09T15:28:06.081" v="4382" actId="478"/>
          <ac:spMkLst>
            <pc:docMk/>
            <pc:sldMk cId="1687978300" sldId="346"/>
            <ac:spMk id="41" creationId="{EBF288FF-F148-6C40-BA1A-4D7BEDD51729}"/>
          </ac:spMkLst>
        </pc:spChg>
        <pc:spChg chg="add">
          <ac:chgData name="安川 創一郎" userId="5146cbae49ea9227" providerId="LiveId" clId="{E41411F9-AB2D-F949-AFA7-0D964D6C3A62}" dt="2019-09-09T15:23:33.043" v="4374"/>
          <ac:spMkLst>
            <pc:docMk/>
            <pc:sldMk cId="1687978300" sldId="346"/>
            <ac:spMk id="42" creationId="{494822E8-D68D-BB46-A6A2-BEABB7895E59}"/>
          </ac:spMkLst>
        </pc:spChg>
        <pc:spChg chg="add">
          <ac:chgData name="安川 創一郎" userId="5146cbae49ea9227" providerId="LiveId" clId="{E41411F9-AB2D-F949-AFA7-0D964D6C3A62}" dt="2019-09-09T15:23:33.043" v="4374"/>
          <ac:spMkLst>
            <pc:docMk/>
            <pc:sldMk cId="1687978300" sldId="346"/>
            <ac:spMk id="43" creationId="{4405142F-BB54-B247-B5F8-F26D67030E11}"/>
          </ac:spMkLst>
        </pc:spChg>
        <pc:spChg chg="add del">
          <ac:chgData name="安川 創一郎" userId="5146cbae49ea9227" providerId="LiveId" clId="{E41411F9-AB2D-F949-AFA7-0D964D6C3A62}" dt="2019-09-09T15:28:15.351" v="4384" actId="478"/>
          <ac:spMkLst>
            <pc:docMk/>
            <pc:sldMk cId="1687978300" sldId="346"/>
            <ac:spMk id="44" creationId="{14BE998C-A011-4847-8FA1-790E15DCB31E}"/>
          </ac:spMkLst>
        </pc:spChg>
        <pc:spChg chg="add">
          <ac:chgData name="安川 創一郎" userId="5146cbae49ea9227" providerId="LiveId" clId="{E41411F9-AB2D-F949-AFA7-0D964D6C3A62}" dt="2019-09-09T15:23:33.043" v="4374"/>
          <ac:spMkLst>
            <pc:docMk/>
            <pc:sldMk cId="1687978300" sldId="346"/>
            <ac:spMk id="45" creationId="{1E75A1D9-CFDF-1D48-81B3-C9EF08A554B1}"/>
          </ac:spMkLst>
        </pc:spChg>
        <pc:spChg chg="add">
          <ac:chgData name="安川 創一郎" userId="5146cbae49ea9227" providerId="LiveId" clId="{E41411F9-AB2D-F949-AFA7-0D964D6C3A62}" dt="2019-09-09T15:23:33.043" v="4374"/>
          <ac:spMkLst>
            <pc:docMk/>
            <pc:sldMk cId="1687978300" sldId="346"/>
            <ac:spMk id="46" creationId="{7552A11D-0508-884B-83C4-55CDEAD89771}"/>
          </ac:spMkLst>
        </pc:spChg>
        <pc:spChg chg="add">
          <ac:chgData name="安川 創一郎" userId="5146cbae49ea9227" providerId="LiveId" clId="{E41411F9-AB2D-F949-AFA7-0D964D6C3A62}" dt="2019-09-09T15:23:33.043" v="4374"/>
          <ac:spMkLst>
            <pc:docMk/>
            <pc:sldMk cId="1687978300" sldId="346"/>
            <ac:spMk id="47" creationId="{4CDE1A73-1244-834F-883D-2F33C6FE654F}"/>
          </ac:spMkLst>
        </pc:spChg>
        <pc:spChg chg="mod topLvl">
          <ac:chgData name="安川 創一郎" userId="5146cbae49ea9227" providerId="LiveId" clId="{E41411F9-AB2D-F949-AFA7-0D964D6C3A62}" dt="2019-09-09T15:30:15.923" v="4394" actId="165"/>
          <ac:spMkLst>
            <pc:docMk/>
            <pc:sldMk cId="1687978300" sldId="346"/>
            <ac:spMk id="50" creationId="{4024EA40-65F0-4544-9211-5AC2BA9A7E1B}"/>
          </ac:spMkLst>
        </pc:spChg>
        <pc:spChg chg="add">
          <ac:chgData name="安川 創一郎" userId="5146cbae49ea9227" providerId="LiveId" clId="{E41411F9-AB2D-F949-AFA7-0D964D6C3A62}" dt="2019-09-09T15:23:33.043" v="4374"/>
          <ac:spMkLst>
            <pc:docMk/>
            <pc:sldMk cId="1687978300" sldId="346"/>
            <ac:spMk id="59" creationId="{21220585-6248-2943-ABB8-F70A1E6F52F0}"/>
          </ac:spMkLst>
        </pc:spChg>
        <pc:spChg chg="add del">
          <ac:chgData name="安川 創一郎" userId="5146cbae49ea9227" providerId="LiveId" clId="{E41411F9-AB2D-F949-AFA7-0D964D6C3A62}" dt="2019-09-09T15:28:32.968" v="4389" actId="478"/>
          <ac:spMkLst>
            <pc:docMk/>
            <pc:sldMk cId="1687978300" sldId="346"/>
            <ac:spMk id="60" creationId="{1967733B-9919-8542-8CB9-3F3BCCA4A4B9}"/>
          </ac:spMkLst>
        </pc:spChg>
        <pc:spChg chg="add">
          <ac:chgData name="安川 創一郎" userId="5146cbae49ea9227" providerId="LiveId" clId="{E41411F9-AB2D-F949-AFA7-0D964D6C3A62}" dt="2019-09-09T15:23:33.043" v="4374"/>
          <ac:spMkLst>
            <pc:docMk/>
            <pc:sldMk cId="1687978300" sldId="346"/>
            <ac:spMk id="61" creationId="{4151BDD0-170E-6443-970F-BE8A2EED8FB7}"/>
          </ac:spMkLst>
        </pc:spChg>
        <pc:spChg chg="add">
          <ac:chgData name="安川 創一郎" userId="5146cbae49ea9227" providerId="LiveId" clId="{E41411F9-AB2D-F949-AFA7-0D964D6C3A62}" dt="2019-09-09T15:23:33.043" v="4374"/>
          <ac:spMkLst>
            <pc:docMk/>
            <pc:sldMk cId="1687978300" sldId="346"/>
            <ac:spMk id="62" creationId="{D98FB3A2-76E3-4F43-9C21-45806641BE7D}"/>
          </ac:spMkLst>
        </pc:spChg>
        <pc:spChg chg="add mod">
          <ac:chgData name="安川 創一郎" userId="5146cbae49ea9227" providerId="LiveId" clId="{E41411F9-AB2D-F949-AFA7-0D964D6C3A62}" dt="2019-09-09T15:31:36.897" v="4429" actId="1076"/>
          <ac:spMkLst>
            <pc:docMk/>
            <pc:sldMk cId="1687978300" sldId="346"/>
            <ac:spMk id="66" creationId="{5ADBAF67-7D54-2942-80AD-44614EFF33F1}"/>
          </ac:spMkLst>
        </pc:spChg>
        <pc:spChg chg="add del mod">
          <ac:chgData name="安川 創一郎" userId="5146cbae49ea9227" providerId="LiveId" clId="{E41411F9-AB2D-F949-AFA7-0D964D6C3A62}" dt="2019-09-09T15:31:53.860" v="4432" actId="478"/>
          <ac:spMkLst>
            <pc:docMk/>
            <pc:sldMk cId="1687978300" sldId="346"/>
            <ac:spMk id="69" creationId="{16811392-24C4-354A-AC71-7C5D7CFACC32}"/>
          </ac:spMkLst>
        </pc:spChg>
        <pc:spChg chg="add mod">
          <ac:chgData name="安川 創一郎" userId="5146cbae49ea9227" providerId="LiveId" clId="{E41411F9-AB2D-F949-AFA7-0D964D6C3A62}" dt="2019-09-09T15:32:39.402" v="4442" actId="1076"/>
          <ac:spMkLst>
            <pc:docMk/>
            <pc:sldMk cId="1687978300" sldId="346"/>
            <ac:spMk id="70" creationId="{9FDB6553-389A-0641-817A-3AE777F9E1DF}"/>
          </ac:spMkLst>
        </pc:spChg>
        <pc:spChg chg="add mod">
          <ac:chgData name="安川 創一郎" userId="5146cbae49ea9227" providerId="LiveId" clId="{E41411F9-AB2D-F949-AFA7-0D964D6C3A62}" dt="2019-09-09T15:33:10.443" v="4461" actId="1076"/>
          <ac:spMkLst>
            <pc:docMk/>
            <pc:sldMk cId="1687978300" sldId="346"/>
            <ac:spMk id="71" creationId="{2D6F0DA5-3954-EB44-BAAE-BA128CC81A39}"/>
          </ac:spMkLst>
        </pc:spChg>
        <pc:grpChg chg="add del mod">
          <ac:chgData name="安川 創一郎" userId="5146cbae49ea9227" providerId="LiveId" clId="{E41411F9-AB2D-F949-AFA7-0D964D6C3A62}" dt="2019-09-09T15:23:31.622" v="4373" actId="478"/>
          <ac:grpSpMkLst>
            <pc:docMk/>
            <pc:sldMk cId="1687978300" sldId="346"/>
            <ac:grpSpMk id="6" creationId="{7CEFF023-4BB5-F04B-A25E-2260EAB63219}"/>
          </ac:grpSpMkLst>
        </pc:grpChg>
        <pc:grpChg chg="add del">
          <ac:chgData name="安川 創一郎" userId="5146cbae49ea9227" providerId="LiveId" clId="{E41411F9-AB2D-F949-AFA7-0D964D6C3A62}" dt="2019-09-09T15:30:15.923" v="4394" actId="165"/>
          <ac:grpSpMkLst>
            <pc:docMk/>
            <pc:sldMk cId="1687978300" sldId="346"/>
            <ac:grpSpMk id="48" creationId="{6EF790F8-2AE5-B040-BEC0-7697DCBBE7F7}"/>
          </ac:grpSpMkLst>
        </pc:grpChg>
        <pc:grpChg chg="mod topLvl">
          <ac:chgData name="安川 創一郎" userId="5146cbae49ea9227" providerId="LiveId" clId="{E41411F9-AB2D-F949-AFA7-0D964D6C3A62}" dt="2019-09-09T15:30:15.923" v="4394" actId="165"/>
          <ac:grpSpMkLst>
            <pc:docMk/>
            <pc:sldMk cId="1687978300" sldId="346"/>
            <ac:grpSpMk id="49" creationId="{AF394A43-77EE-3E44-8664-232A9FEE4A2B}"/>
          </ac:grpSpMkLst>
        </pc:grpChg>
        <pc:grpChg chg="add">
          <ac:chgData name="安川 創一郎" userId="5146cbae49ea9227" providerId="LiveId" clId="{E41411F9-AB2D-F949-AFA7-0D964D6C3A62}" dt="2019-09-09T15:23:33.043" v="4374"/>
          <ac:grpSpMkLst>
            <pc:docMk/>
            <pc:sldMk cId="1687978300" sldId="346"/>
            <ac:grpSpMk id="55" creationId="{640A74A1-06FC-D143-978C-6F6FB23F992D}"/>
          </ac:grpSpMkLst>
        </pc:grpChg>
        <pc:picChg chg="add mod">
          <ac:chgData name="安川 創一郎" userId="5146cbae49ea9227" providerId="LiveId" clId="{E41411F9-AB2D-F949-AFA7-0D964D6C3A62}" dt="2019-09-09T15:16:58.219" v="4297" actId="164"/>
          <ac:picMkLst>
            <pc:docMk/>
            <pc:sldMk cId="1687978300" sldId="346"/>
            <ac:picMk id="17" creationId="{D38B89A8-FCEC-424D-8AE5-08B1AFCBC0D7}"/>
          </ac:picMkLst>
        </pc:picChg>
        <pc:picChg chg="add mod">
          <ac:chgData name="安川 創一郎" userId="5146cbae49ea9227" providerId="LiveId" clId="{E41411F9-AB2D-F949-AFA7-0D964D6C3A62}" dt="2019-09-09T15:16:58.219" v="4297" actId="164"/>
          <ac:picMkLst>
            <pc:docMk/>
            <pc:sldMk cId="1687978300" sldId="346"/>
            <ac:picMk id="19" creationId="{3D2F4852-B9D0-444B-85DA-C47D46CC3F18}"/>
          </ac:picMkLst>
        </pc:picChg>
        <pc:picChg chg="add mod">
          <ac:chgData name="安川 創一郎" userId="5146cbae49ea9227" providerId="LiveId" clId="{E41411F9-AB2D-F949-AFA7-0D964D6C3A62}" dt="2019-09-09T15:16:58.219" v="4297" actId="164"/>
          <ac:picMkLst>
            <pc:docMk/>
            <pc:sldMk cId="1687978300" sldId="346"/>
            <ac:picMk id="20" creationId="{679A8283-C50B-FB4F-A6DC-F35F5D1366B7}"/>
          </ac:picMkLst>
        </pc:picChg>
        <pc:picChg chg="add mod">
          <ac:chgData name="安川 創一郎" userId="5146cbae49ea9227" providerId="LiveId" clId="{E41411F9-AB2D-F949-AFA7-0D964D6C3A62}" dt="2019-09-09T15:16:58.219" v="4297" actId="164"/>
          <ac:picMkLst>
            <pc:docMk/>
            <pc:sldMk cId="1687978300" sldId="346"/>
            <ac:picMk id="28" creationId="{A0B68E9F-F5B8-004A-BEF1-FECD60181DEC}"/>
          </ac:picMkLst>
        </pc:picChg>
        <pc:picChg chg="add mod">
          <ac:chgData name="安川 創一郎" userId="5146cbae49ea9227" providerId="LiveId" clId="{E41411F9-AB2D-F949-AFA7-0D964D6C3A62}" dt="2019-09-09T15:16:58.219" v="4297" actId="164"/>
          <ac:picMkLst>
            <pc:docMk/>
            <pc:sldMk cId="1687978300" sldId="346"/>
            <ac:picMk id="30" creationId="{CA7863B3-03E9-914D-93FB-F3C0EAA0C620}"/>
          </ac:picMkLst>
        </pc:picChg>
        <pc:picChg chg="mod">
          <ac:chgData name="安川 創一郎" userId="5146cbae49ea9227" providerId="LiveId" clId="{E41411F9-AB2D-F949-AFA7-0D964D6C3A62}" dt="2019-09-09T15:30:27.663" v="4403" actId="692"/>
          <ac:picMkLst>
            <pc:docMk/>
            <pc:sldMk cId="1687978300" sldId="346"/>
            <ac:picMk id="51" creationId="{F08A9E70-CC33-9B4A-AFB4-76B533BD4ADE}"/>
          </ac:picMkLst>
        </pc:picChg>
        <pc:picChg chg="add mod">
          <ac:chgData name="安川 創一郎" userId="5146cbae49ea9227" providerId="LiveId" clId="{E41411F9-AB2D-F949-AFA7-0D964D6C3A62}" dt="2019-09-09T15:30:36.260" v="4411" actId="692"/>
          <ac:picMkLst>
            <pc:docMk/>
            <pc:sldMk cId="1687978300" sldId="346"/>
            <ac:picMk id="53" creationId="{59B41BB3-EE87-C34A-8A85-142DCB7D97BC}"/>
          </ac:picMkLst>
        </pc:picChg>
        <pc:picChg chg="add mod">
          <ac:chgData name="安川 創一郎" userId="5146cbae49ea9227" providerId="LiveId" clId="{E41411F9-AB2D-F949-AFA7-0D964D6C3A62}" dt="2019-09-09T15:30:36.260" v="4411" actId="692"/>
          <ac:picMkLst>
            <pc:docMk/>
            <pc:sldMk cId="1687978300" sldId="346"/>
            <ac:picMk id="54" creationId="{FA39FEBC-7207-9043-8227-2A3F3C661BBE}"/>
          </ac:picMkLst>
        </pc:picChg>
        <pc:picChg chg="add">
          <ac:chgData name="安川 創一郎" userId="5146cbae49ea9227" providerId="LiveId" clId="{E41411F9-AB2D-F949-AFA7-0D964D6C3A62}" dt="2019-09-09T15:23:33.043" v="4374"/>
          <ac:picMkLst>
            <pc:docMk/>
            <pc:sldMk cId="1687978300" sldId="346"/>
            <ac:picMk id="58" creationId="{7F648240-67BD-DE45-A940-3ACE236F9806}"/>
          </ac:picMkLst>
        </pc:picChg>
        <pc:picChg chg="add mod">
          <ac:chgData name="安川 創一郎" userId="5146cbae49ea9227" providerId="LiveId" clId="{E41411F9-AB2D-F949-AFA7-0D964D6C3A62}" dt="2019-09-09T15:31:50.790" v="4431" actId="1076"/>
          <ac:picMkLst>
            <pc:docMk/>
            <pc:sldMk cId="1687978300" sldId="346"/>
            <ac:picMk id="67" creationId="{0E56F401-C4EF-8D44-A5F8-84FC8E477C1E}"/>
          </ac:picMkLst>
        </pc:picChg>
        <pc:picChg chg="add mod">
          <ac:chgData name="安川 創一郎" userId="5146cbae49ea9227" providerId="LiveId" clId="{E41411F9-AB2D-F949-AFA7-0D964D6C3A62}" dt="2019-09-09T15:33:16.269" v="4463" actId="1076"/>
          <ac:picMkLst>
            <pc:docMk/>
            <pc:sldMk cId="1687978300" sldId="346"/>
            <ac:picMk id="72" creationId="{DF07E1BC-696F-5448-8118-B18A3EFD027C}"/>
          </ac:picMkLst>
        </pc:picChg>
        <pc:cxnChg chg="add mod">
          <ac:chgData name="安川 創一郎" userId="5146cbae49ea9227" providerId="LiveId" clId="{E41411F9-AB2D-F949-AFA7-0D964D6C3A62}" dt="2019-09-09T15:16:58.219" v="4297" actId="164"/>
          <ac:cxnSpMkLst>
            <pc:docMk/>
            <pc:sldMk cId="1687978300" sldId="346"/>
            <ac:cxnSpMk id="31" creationId="{2430D182-0114-BE47-9469-5B0D9F82CA2F}"/>
          </ac:cxnSpMkLst>
        </pc:cxnChg>
        <pc:cxnChg chg="add mod">
          <ac:chgData name="安川 創一郎" userId="5146cbae49ea9227" providerId="LiveId" clId="{E41411F9-AB2D-F949-AFA7-0D964D6C3A62}" dt="2019-09-09T15:28:20.728" v="4386" actId="1076"/>
          <ac:cxnSpMkLst>
            <pc:docMk/>
            <pc:sldMk cId="1687978300" sldId="346"/>
            <ac:cxnSpMk id="63" creationId="{078B6724-93DD-B14A-AF50-5A8FA57FE4A3}"/>
          </ac:cxnSpMkLst>
        </pc:cxnChg>
        <pc:cxnChg chg="add mod">
          <ac:chgData name="安川 創一郎" userId="5146cbae49ea9227" providerId="LiveId" clId="{E41411F9-AB2D-F949-AFA7-0D964D6C3A62}" dt="2019-09-09T15:28:29.537" v="4388" actId="1076"/>
          <ac:cxnSpMkLst>
            <pc:docMk/>
            <pc:sldMk cId="1687978300" sldId="346"/>
            <ac:cxnSpMk id="64" creationId="{66A82C72-82CE-7349-B2F2-8442905B6C94}"/>
          </ac:cxnSpMkLst>
        </pc:cxnChg>
        <pc:cxnChg chg="add mod">
          <ac:chgData name="安川 創一郎" userId="5146cbae49ea9227" providerId="LiveId" clId="{E41411F9-AB2D-F949-AFA7-0D964D6C3A62}" dt="2019-09-09T15:28:41.855" v="4391" actId="1076"/>
          <ac:cxnSpMkLst>
            <pc:docMk/>
            <pc:sldMk cId="1687978300" sldId="346"/>
            <ac:cxnSpMk id="65" creationId="{7F2E2D27-E7C2-4649-A0A1-A6DC14E51778}"/>
          </ac:cxnSpMkLst>
        </pc:cxnChg>
        <pc:cxnChg chg="add del mod">
          <ac:chgData name="安川 創一郎" userId="5146cbae49ea9227" providerId="LiveId" clId="{E41411F9-AB2D-F949-AFA7-0D964D6C3A62}" dt="2019-09-09T15:31:53.860" v="4432" actId="478"/>
          <ac:cxnSpMkLst>
            <pc:docMk/>
            <pc:sldMk cId="1687978300" sldId="346"/>
            <ac:cxnSpMk id="68" creationId="{1640FE86-8AB9-854F-9AB2-C9EF037C0920}"/>
          </ac:cxnSpMkLst>
        </pc:cxnChg>
      </pc:sldChg>
      <pc:sldChg chg="addSp delSp modSp add del">
        <pc:chgData name="安川 創一郎" userId="5146cbae49ea9227" providerId="LiveId" clId="{E41411F9-AB2D-F949-AFA7-0D964D6C3A62}" dt="2019-09-09T15:24:00.443" v="4376" actId="2696"/>
        <pc:sldMkLst>
          <pc:docMk/>
          <pc:sldMk cId="1092655458" sldId="347"/>
        </pc:sldMkLst>
        <pc:spChg chg="mod">
          <ac:chgData name="安川 創一郎" userId="5146cbae49ea9227" providerId="LiveId" clId="{E41411F9-AB2D-F949-AFA7-0D964D6C3A62}" dt="2019-09-09T15:17:52.849" v="4306" actId="1076"/>
          <ac:spMkLst>
            <pc:docMk/>
            <pc:sldMk cId="1092655458" sldId="347"/>
            <ac:spMk id="5" creationId="{670ECE12-C574-A64D-8748-00E025BC5BED}"/>
          </ac:spMkLst>
        </pc:spChg>
        <pc:spChg chg="mod">
          <ac:chgData name="安川 創一郎" userId="5146cbae49ea9227" providerId="LiveId" clId="{E41411F9-AB2D-F949-AFA7-0D964D6C3A62}" dt="2019-09-09T15:17:52.849" v="4306" actId="1076"/>
          <ac:spMkLst>
            <pc:docMk/>
            <pc:sldMk cId="1092655458" sldId="347"/>
            <ac:spMk id="14" creationId="{CFFD33CB-2FB4-1C43-B112-FC2C24D3C8AE}"/>
          </ac:spMkLst>
        </pc:spChg>
        <pc:spChg chg="mod">
          <ac:chgData name="安川 創一郎" userId="5146cbae49ea9227" providerId="LiveId" clId="{E41411F9-AB2D-F949-AFA7-0D964D6C3A62}" dt="2019-09-09T15:17:52.849" v="4306" actId="1076"/>
          <ac:spMkLst>
            <pc:docMk/>
            <pc:sldMk cId="1092655458" sldId="347"/>
            <ac:spMk id="15" creationId="{AFC96973-E1DD-9746-A705-64F03A111405}"/>
          </ac:spMkLst>
        </pc:spChg>
        <pc:spChg chg="mod">
          <ac:chgData name="安川 創一郎" userId="5146cbae49ea9227" providerId="LiveId" clId="{E41411F9-AB2D-F949-AFA7-0D964D6C3A62}" dt="2019-09-09T15:17:56.797" v="4307" actId="1076"/>
          <ac:spMkLst>
            <pc:docMk/>
            <pc:sldMk cId="1092655458" sldId="347"/>
            <ac:spMk id="16" creationId="{67A624AD-562C-4E44-BBA8-7CD1669C1176}"/>
          </ac:spMkLst>
        </pc:spChg>
        <pc:spChg chg="del mod topLvl">
          <ac:chgData name="安川 創一郎" userId="5146cbae49ea9227" providerId="LiveId" clId="{E41411F9-AB2D-F949-AFA7-0D964D6C3A62}" dt="2019-09-09T15:21:25.974" v="4347" actId="478"/>
          <ac:spMkLst>
            <pc:docMk/>
            <pc:sldMk cId="1092655458" sldId="347"/>
            <ac:spMk id="18" creationId="{8CF628FD-EAAB-5F40-940A-BAFB78F08F3A}"/>
          </ac:spMkLst>
        </pc:spChg>
        <pc:spChg chg="del mod topLvl">
          <ac:chgData name="安川 創一郎" userId="5146cbae49ea9227" providerId="LiveId" clId="{E41411F9-AB2D-F949-AFA7-0D964D6C3A62}" dt="2019-09-09T15:21:25.974" v="4347" actId="478"/>
          <ac:spMkLst>
            <pc:docMk/>
            <pc:sldMk cId="1092655458" sldId="347"/>
            <ac:spMk id="21" creationId="{DAC50AE9-46CC-4B49-8102-0A436D7E98FE}"/>
          </ac:spMkLst>
        </pc:spChg>
        <pc:spChg chg="del mod topLvl">
          <ac:chgData name="安川 創一郎" userId="5146cbae49ea9227" providerId="LiveId" clId="{E41411F9-AB2D-F949-AFA7-0D964D6C3A62}" dt="2019-09-09T15:21:25.974" v="4347" actId="478"/>
          <ac:spMkLst>
            <pc:docMk/>
            <pc:sldMk cId="1092655458" sldId="347"/>
            <ac:spMk id="22" creationId="{024FF743-05D3-0048-9EA0-ECE62D9225BE}"/>
          </ac:spMkLst>
        </pc:spChg>
        <pc:spChg chg="del mod topLvl">
          <ac:chgData name="安川 創一郎" userId="5146cbae49ea9227" providerId="LiveId" clId="{E41411F9-AB2D-F949-AFA7-0D964D6C3A62}" dt="2019-09-09T15:21:25.974" v="4347" actId="478"/>
          <ac:spMkLst>
            <pc:docMk/>
            <pc:sldMk cId="1092655458" sldId="347"/>
            <ac:spMk id="23" creationId="{CED2AFF7-F53D-1C42-A8F9-DA36FF339A5E}"/>
          </ac:spMkLst>
        </pc:spChg>
        <pc:spChg chg="del mod topLvl">
          <ac:chgData name="安川 創一郎" userId="5146cbae49ea9227" providerId="LiveId" clId="{E41411F9-AB2D-F949-AFA7-0D964D6C3A62}" dt="2019-09-09T15:21:25.974" v="4347" actId="478"/>
          <ac:spMkLst>
            <pc:docMk/>
            <pc:sldMk cId="1092655458" sldId="347"/>
            <ac:spMk id="24" creationId="{60B8144F-FBD7-EB47-BF8C-5F7160032596}"/>
          </ac:spMkLst>
        </pc:spChg>
        <pc:spChg chg="del mod topLvl">
          <ac:chgData name="安川 創一郎" userId="5146cbae49ea9227" providerId="LiveId" clId="{E41411F9-AB2D-F949-AFA7-0D964D6C3A62}" dt="2019-09-09T15:21:25.974" v="4347" actId="478"/>
          <ac:spMkLst>
            <pc:docMk/>
            <pc:sldMk cId="1092655458" sldId="347"/>
            <ac:spMk id="25" creationId="{8925951C-8A29-034C-A672-A8EA8BA3B79E}"/>
          </ac:spMkLst>
        </pc:spChg>
        <pc:spChg chg="del mod topLvl">
          <ac:chgData name="安川 創一郎" userId="5146cbae49ea9227" providerId="LiveId" clId="{E41411F9-AB2D-F949-AFA7-0D964D6C3A62}" dt="2019-09-09T15:21:25.974" v="4347" actId="478"/>
          <ac:spMkLst>
            <pc:docMk/>
            <pc:sldMk cId="1092655458" sldId="347"/>
            <ac:spMk id="26" creationId="{B48532AF-2DA6-4640-A7C8-DA300647D2E8}"/>
          </ac:spMkLst>
        </pc:spChg>
        <pc:spChg chg="del">
          <ac:chgData name="安川 創一郎" userId="5146cbae49ea9227" providerId="LiveId" clId="{E41411F9-AB2D-F949-AFA7-0D964D6C3A62}" dt="2019-09-09T15:18:07.171" v="4309" actId="478"/>
          <ac:spMkLst>
            <pc:docMk/>
            <pc:sldMk cId="1092655458" sldId="347"/>
            <ac:spMk id="27" creationId="{5C9CB7A5-E2E3-D54D-AE90-54015B5C039C}"/>
          </ac:spMkLst>
        </pc:spChg>
        <pc:spChg chg="del mod topLvl">
          <ac:chgData name="安川 創一郎" userId="5146cbae49ea9227" providerId="LiveId" clId="{E41411F9-AB2D-F949-AFA7-0D964D6C3A62}" dt="2019-09-09T15:21:25.974" v="4347" actId="478"/>
          <ac:spMkLst>
            <pc:docMk/>
            <pc:sldMk cId="1092655458" sldId="347"/>
            <ac:spMk id="29" creationId="{F451F003-1C2D-A64A-AF03-B20E9D777D73}"/>
          </ac:spMkLst>
        </pc:spChg>
        <pc:spChg chg="del mod topLvl">
          <ac:chgData name="安川 創一郎" userId="5146cbae49ea9227" providerId="LiveId" clId="{E41411F9-AB2D-F949-AFA7-0D964D6C3A62}" dt="2019-09-09T15:21:25.974" v="4347" actId="478"/>
          <ac:spMkLst>
            <pc:docMk/>
            <pc:sldMk cId="1092655458" sldId="347"/>
            <ac:spMk id="32" creationId="{7A2A6857-AAD5-824A-8647-48FFF8585BA2}"/>
          </ac:spMkLst>
        </pc:spChg>
        <pc:spChg chg="del mod topLvl">
          <ac:chgData name="安川 創一郎" userId="5146cbae49ea9227" providerId="LiveId" clId="{E41411F9-AB2D-F949-AFA7-0D964D6C3A62}" dt="2019-09-09T15:21:25.974" v="4347" actId="478"/>
          <ac:spMkLst>
            <pc:docMk/>
            <pc:sldMk cId="1092655458" sldId="347"/>
            <ac:spMk id="33" creationId="{A06A0687-A5B3-9F4F-A378-CDC6A553052F}"/>
          </ac:spMkLst>
        </pc:spChg>
        <pc:spChg chg="del mod topLvl">
          <ac:chgData name="安川 創一郎" userId="5146cbae49ea9227" providerId="LiveId" clId="{E41411F9-AB2D-F949-AFA7-0D964D6C3A62}" dt="2019-09-09T15:21:25.974" v="4347" actId="478"/>
          <ac:spMkLst>
            <pc:docMk/>
            <pc:sldMk cId="1092655458" sldId="347"/>
            <ac:spMk id="34" creationId="{54C18BA8-7726-1048-9AFD-AC4F05D77251}"/>
          </ac:spMkLst>
        </pc:spChg>
        <pc:spChg chg="del mod topLvl">
          <ac:chgData name="安川 創一郎" userId="5146cbae49ea9227" providerId="LiveId" clId="{E41411F9-AB2D-F949-AFA7-0D964D6C3A62}" dt="2019-09-09T15:21:25.974" v="4347" actId="478"/>
          <ac:spMkLst>
            <pc:docMk/>
            <pc:sldMk cId="1092655458" sldId="347"/>
            <ac:spMk id="35" creationId="{0D37CCC4-8F67-4A4C-A8D4-09CB5DEAA438}"/>
          </ac:spMkLst>
        </pc:spChg>
        <pc:spChg chg="del mod topLvl">
          <ac:chgData name="安川 創一郎" userId="5146cbae49ea9227" providerId="LiveId" clId="{E41411F9-AB2D-F949-AFA7-0D964D6C3A62}" dt="2019-09-09T15:21:25.974" v="4347" actId="478"/>
          <ac:spMkLst>
            <pc:docMk/>
            <pc:sldMk cId="1092655458" sldId="347"/>
            <ac:spMk id="36" creationId="{6C4E3073-4410-EE44-8343-63562ABBC07E}"/>
          </ac:spMkLst>
        </pc:spChg>
        <pc:spChg chg="del mod topLvl">
          <ac:chgData name="安川 創一郎" userId="5146cbae49ea9227" providerId="LiveId" clId="{E41411F9-AB2D-F949-AFA7-0D964D6C3A62}" dt="2019-09-09T15:21:25.974" v="4347" actId="478"/>
          <ac:spMkLst>
            <pc:docMk/>
            <pc:sldMk cId="1092655458" sldId="347"/>
            <ac:spMk id="37" creationId="{170C5AC8-A3D4-9340-99EE-9A7EFBA50997}"/>
          </ac:spMkLst>
        </pc:spChg>
        <pc:spChg chg="add del mod">
          <ac:chgData name="安川 創一郎" userId="5146cbae49ea9227" providerId="LiveId" clId="{E41411F9-AB2D-F949-AFA7-0D964D6C3A62}" dt="2019-09-09T15:21:25.974" v="4347" actId="478"/>
          <ac:spMkLst>
            <pc:docMk/>
            <pc:sldMk cId="1092655458" sldId="347"/>
            <ac:spMk id="38" creationId="{7314C480-43B8-D24E-A11B-B5D91215F777}"/>
          </ac:spMkLst>
        </pc:spChg>
        <pc:spChg chg="add mod">
          <ac:chgData name="安川 創一郎" userId="5146cbae49ea9227" providerId="LiveId" clId="{E41411F9-AB2D-F949-AFA7-0D964D6C3A62}" dt="2019-09-09T15:22:06.239" v="4363" actId="207"/>
          <ac:spMkLst>
            <pc:docMk/>
            <pc:sldMk cId="1092655458" sldId="347"/>
            <ac:spMk id="39" creationId="{E7B5E095-24C9-0040-9485-EEDD0CF42461}"/>
          </ac:spMkLst>
        </pc:spChg>
        <pc:spChg chg="add mod">
          <ac:chgData name="安川 創一郎" userId="5146cbae49ea9227" providerId="LiveId" clId="{E41411F9-AB2D-F949-AFA7-0D964D6C3A62}" dt="2019-09-09T15:22:06.239" v="4363" actId="207"/>
          <ac:spMkLst>
            <pc:docMk/>
            <pc:sldMk cId="1092655458" sldId="347"/>
            <ac:spMk id="40" creationId="{8A7573A3-EC09-1F46-B9E0-0BE92F058B2D}"/>
          </ac:spMkLst>
        </pc:spChg>
        <pc:spChg chg="add mod">
          <ac:chgData name="安川 創一郎" userId="5146cbae49ea9227" providerId="LiveId" clId="{E41411F9-AB2D-F949-AFA7-0D964D6C3A62}" dt="2019-09-09T15:22:21.412" v="4365" actId="207"/>
          <ac:spMkLst>
            <pc:docMk/>
            <pc:sldMk cId="1092655458" sldId="347"/>
            <ac:spMk id="41" creationId="{02569E87-7FB4-C446-ABE8-7E19BA5DB1DB}"/>
          </ac:spMkLst>
        </pc:spChg>
        <pc:spChg chg="add mod">
          <ac:chgData name="安川 創一郎" userId="5146cbae49ea9227" providerId="LiveId" clId="{E41411F9-AB2D-F949-AFA7-0D964D6C3A62}" dt="2019-09-09T15:22:06.239" v="4363" actId="207"/>
          <ac:spMkLst>
            <pc:docMk/>
            <pc:sldMk cId="1092655458" sldId="347"/>
            <ac:spMk id="42" creationId="{B94E9295-7B3A-7B4F-B3F7-4EC2EF43BE56}"/>
          </ac:spMkLst>
        </pc:spChg>
        <pc:spChg chg="add mod">
          <ac:chgData name="安川 創一郎" userId="5146cbae49ea9227" providerId="LiveId" clId="{E41411F9-AB2D-F949-AFA7-0D964D6C3A62}" dt="2019-09-09T15:21:50.161" v="4361" actId="2711"/>
          <ac:spMkLst>
            <pc:docMk/>
            <pc:sldMk cId="1092655458" sldId="347"/>
            <ac:spMk id="43" creationId="{F9B17E24-DC08-C84A-B839-B82A515F98C7}"/>
          </ac:spMkLst>
        </pc:spChg>
        <pc:spChg chg="add mod">
          <ac:chgData name="安川 創一郎" userId="5146cbae49ea9227" providerId="LiveId" clId="{E41411F9-AB2D-F949-AFA7-0D964D6C3A62}" dt="2019-09-09T15:22:21.412" v="4365" actId="207"/>
          <ac:spMkLst>
            <pc:docMk/>
            <pc:sldMk cId="1092655458" sldId="347"/>
            <ac:spMk id="44" creationId="{5482E950-3D2C-074F-B63C-FEA3A81E9D28}"/>
          </ac:spMkLst>
        </pc:spChg>
        <pc:spChg chg="add mod">
          <ac:chgData name="安川 創一郎" userId="5146cbae49ea9227" providerId="LiveId" clId="{E41411F9-AB2D-F949-AFA7-0D964D6C3A62}" dt="2019-09-09T15:21:50.161" v="4361" actId="2711"/>
          <ac:spMkLst>
            <pc:docMk/>
            <pc:sldMk cId="1092655458" sldId="347"/>
            <ac:spMk id="45" creationId="{230C3EAA-9451-2B43-B2FE-FEB1432E1664}"/>
          </ac:spMkLst>
        </pc:spChg>
        <pc:spChg chg="add mod">
          <ac:chgData name="安川 創一郎" userId="5146cbae49ea9227" providerId="LiveId" clId="{E41411F9-AB2D-F949-AFA7-0D964D6C3A62}" dt="2019-09-09T15:21:50.161" v="4361" actId="2711"/>
          <ac:spMkLst>
            <pc:docMk/>
            <pc:sldMk cId="1092655458" sldId="347"/>
            <ac:spMk id="46" creationId="{50ECC74F-AC57-E345-8955-F632EAA5F993}"/>
          </ac:spMkLst>
        </pc:spChg>
        <pc:spChg chg="add mod">
          <ac:chgData name="安川 創一郎" userId="5146cbae49ea9227" providerId="LiveId" clId="{E41411F9-AB2D-F949-AFA7-0D964D6C3A62}" dt="2019-09-09T15:21:50.161" v="4361" actId="2711"/>
          <ac:spMkLst>
            <pc:docMk/>
            <pc:sldMk cId="1092655458" sldId="347"/>
            <ac:spMk id="47" creationId="{CE3C787E-4404-9B40-AF1F-80022C602191}"/>
          </ac:spMkLst>
        </pc:spChg>
        <pc:spChg chg="mod">
          <ac:chgData name="安川 創一郎" userId="5146cbae49ea9227" providerId="LiveId" clId="{E41411F9-AB2D-F949-AFA7-0D964D6C3A62}" dt="2019-09-09T15:21:50.161" v="4361" actId="2711"/>
          <ac:spMkLst>
            <pc:docMk/>
            <pc:sldMk cId="1092655458" sldId="347"/>
            <ac:spMk id="50" creationId="{19D63667-AB8D-7042-B69B-25D53B443682}"/>
          </ac:spMkLst>
        </pc:spChg>
        <pc:spChg chg="mod">
          <ac:chgData name="安川 創一郎" userId="5146cbae49ea9227" providerId="LiveId" clId="{E41411F9-AB2D-F949-AFA7-0D964D6C3A62}" dt="2019-09-09T15:21:50.161" v="4361" actId="2711"/>
          <ac:spMkLst>
            <pc:docMk/>
            <pc:sldMk cId="1092655458" sldId="347"/>
            <ac:spMk id="52" creationId="{C79FCBDB-756C-A547-AC59-B9E91A6AFD49}"/>
          </ac:spMkLst>
        </pc:spChg>
        <pc:spChg chg="add mod">
          <ac:chgData name="安川 創一郎" userId="5146cbae49ea9227" providerId="LiveId" clId="{E41411F9-AB2D-F949-AFA7-0D964D6C3A62}" dt="2019-09-09T15:21:57.335" v="4362" actId="20577"/>
          <ac:spMkLst>
            <pc:docMk/>
            <pc:sldMk cId="1092655458" sldId="347"/>
            <ac:spMk id="59" creationId="{5D53F205-1A4B-6141-9609-632CFB11477D}"/>
          </ac:spMkLst>
        </pc:spChg>
        <pc:spChg chg="add mod">
          <ac:chgData name="安川 創一郎" userId="5146cbae49ea9227" providerId="LiveId" clId="{E41411F9-AB2D-F949-AFA7-0D964D6C3A62}" dt="2019-09-09T15:22:21.412" v="4365" actId="207"/>
          <ac:spMkLst>
            <pc:docMk/>
            <pc:sldMk cId="1092655458" sldId="347"/>
            <ac:spMk id="60" creationId="{6D5312B5-5A43-D946-9CEC-02B9151CD4D9}"/>
          </ac:spMkLst>
        </pc:spChg>
        <pc:spChg chg="add mod">
          <ac:chgData name="安川 創一郎" userId="5146cbae49ea9227" providerId="LiveId" clId="{E41411F9-AB2D-F949-AFA7-0D964D6C3A62}" dt="2019-09-09T15:21:50.161" v="4361" actId="2711"/>
          <ac:spMkLst>
            <pc:docMk/>
            <pc:sldMk cId="1092655458" sldId="347"/>
            <ac:spMk id="61" creationId="{996A50B3-8F47-3546-A158-B39B1FACBDC3}"/>
          </ac:spMkLst>
        </pc:spChg>
        <pc:spChg chg="add mod">
          <ac:chgData name="安川 創一郎" userId="5146cbae49ea9227" providerId="LiveId" clId="{E41411F9-AB2D-F949-AFA7-0D964D6C3A62}" dt="2019-09-09T15:23:16.378" v="4372" actId="1076"/>
          <ac:spMkLst>
            <pc:docMk/>
            <pc:sldMk cId="1092655458" sldId="347"/>
            <ac:spMk id="62" creationId="{DEEC4E69-5601-C94D-8A27-2646D136B47D}"/>
          </ac:spMkLst>
        </pc:spChg>
        <pc:grpChg chg="del mod">
          <ac:chgData name="安川 創一郎" userId="5146cbae49ea9227" providerId="LiveId" clId="{E41411F9-AB2D-F949-AFA7-0D964D6C3A62}" dt="2019-09-09T15:19:49.772" v="4318" actId="165"/>
          <ac:grpSpMkLst>
            <pc:docMk/>
            <pc:sldMk cId="1092655458" sldId="347"/>
            <ac:grpSpMk id="6" creationId="{7CEFF023-4BB5-F04B-A25E-2260EAB63219}"/>
          </ac:grpSpMkLst>
        </pc:grpChg>
        <pc:grpChg chg="add mod">
          <ac:chgData name="安川 創一郎" userId="5146cbae49ea9227" providerId="LiveId" clId="{E41411F9-AB2D-F949-AFA7-0D964D6C3A62}" dt="2019-09-09T15:21:45.210" v="4360" actId="1036"/>
          <ac:grpSpMkLst>
            <pc:docMk/>
            <pc:sldMk cId="1092655458" sldId="347"/>
            <ac:grpSpMk id="48" creationId="{A785C76C-9F16-4C4E-AB74-1C6ECF79E719}"/>
          </ac:grpSpMkLst>
        </pc:grpChg>
        <pc:grpChg chg="add mod">
          <ac:chgData name="安川 創一郎" userId="5146cbae49ea9227" providerId="LiveId" clId="{E41411F9-AB2D-F949-AFA7-0D964D6C3A62}" dt="2019-09-09T15:21:45.210" v="4360" actId="1036"/>
          <ac:grpSpMkLst>
            <pc:docMk/>
            <pc:sldMk cId="1092655458" sldId="347"/>
            <ac:grpSpMk id="55" creationId="{E0C9926C-1332-D849-BEC4-1AD9CFE8E0A1}"/>
          </ac:grpSpMkLst>
        </pc:grpChg>
        <pc:picChg chg="del mod topLvl">
          <ac:chgData name="安川 創一郎" userId="5146cbae49ea9227" providerId="LiveId" clId="{E41411F9-AB2D-F949-AFA7-0D964D6C3A62}" dt="2019-09-09T15:21:25.974" v="4347" actId="478"/>
          <ac:picMkLst>
            <pc:docMk/>
            <pc:sldMk cId="1092655458" sldId="347"/>
            <ac:picMk id="17" creationId="{D38B89A8-FCEC-424D-8AE5-08B1AFCBC0D7}"/>
          </ac:picMkLst>
        </pc:picChg>
        <pc:picChg chg="del mod topLvl">
          <ac:chgData name="安川 創一郎" userId="5146cbae49ea9227" providerId="LiveId" clId="{E41411F9-AB2D-F949-AFA7-0D964D6C3A62}" dt="2019-09-09T15:21:25.974" v="4347" actId="478"/>
          <ac:picMkLst>
            <pc:docMk/>
            <pc:sldMk cId="1092655458" sldId="347"/>
            <ac:picMk id="19" creationId="{3D2F4852-B9D0-444B-85DA-C47D46CC3F18}"/>
          </ac:picMkLst>
        </pc:picChg>
        <pc:picChg chg="del mod topLvl">
          <ac:chgData name="安川 創一郎" userId="5146cbae49ea9227" providerId="LiveId" clId="{E41411F9-AB2D-F949-AFA7-0D964D6C3A62}" dt="2019-09-09T15:21:25.974" v="4347" actId="478"/>
          <ac:picMkLst>
            <pc:docMk/>
            <pc:sldMk cId="1092655458" sldId="347"/>
            <ac:picMk id="20" creationId="{679A8283-C50B-FB4F-A6DC-F35F5D1366B7}"/>
          </ac:picMkLst>
        </pc:picChg>
        <pc:picChg chg="del mod topLvl">
          <ac:chgData name="安川 創一郎" userId="5146cbae49ea9227" providerId="LiveId" clId="{E41411F9-AB2D-F949-AFA7-0D964D6C3A62}" dt="2019-09-09T15:21:25.974" v="4347" actId="478"/>
          <ac:picMkLst>
            <pc:docMk/>
            <pc:sldMk cId="1092655458" sldId="347"/>
            <ac:picMk id="28" creationId="{A0B68E9F-F5B8-004A-BEF1-FECD60181DEC}"/>
          </ac:picMkLst>
        </pc:picChg>
        <pc:picChg chg="del mod topLvl">
          <ac:chgData name="安川 創一郎" userId="5146cbae49ea9227" providerId="LiveId" clId="{E41411F9-AB2D-F949-AFA7-0D964D6C3A62}" dt="2019-09-09T15:21:25.974" v="4347" actId="478"/>
          <ac:picMkLst>
            <pc:docMk/>
            <pc:sldMk cId="1092655458" sldId="347"/>
            <ac:picMk id="30" creationId="{CA7863B3-03E9-914D-93FB-F3C0EAA0C620}"/>
          </ac:picMkLst>
        </pc:picChg>
        <pc:picChg chg="add mod">
          <ac:chgData name="安川 創一郎" userId="5146cbae49ea9227" providerId="LiveId" clId="{E41411F9-AB2D-F949-AFA7-0D964D6C3A62}" dt="2019-09-09T15:21:45.210" v="4360" actId="1036"/>
          <ac:picMkLst>
            <pc:docMk/>
            <pc:sldMk cId="1092655458" sldId="347"/>
            <ac:picMk id="53" creationId="{11B32BA3-8308-E043-BEBC-9B60C68D4368}"/>
          </ac:picMkLst>
        </pc:picChg>
        <pc:picChg chg="add mod">
          <ac:chgData name="安川 創一郎" userId="5146cbae49ea9227" providerId="LiveId" clId="{E41411F9-AB2D-F949-AFA7-0D964D6C3A62}" dt="2019-09-09T15:21:45.210" v="4360" actId="1036"/>
          <ac:picMkLst>
            <pc:docMk/>
            <pc:sldMk cId="1092655458" sldId="347"/>
            <ac:picMk id="54" creationId="{787D6511-A4D7-DD4C-B27B-1AB971BCBCC1}"/>
          </ac:picMkLst>
        </pc:picChg>
        <pc:picChg chg="add mod">
          <ac:chgData name="安川 創一郎" userId="5146cbae49ea9227" providerId="LiveId" clId="{E41411F9-AB2D-F949-AFA7-0D964D6C3A62}" dt="2019-09-09T15:21:45.210" v="4360" actId="1036"/>
          <ac:picMkLst>
            <pc:docMk/>
            <pc:sldMk cId="1092655458" sldId="347"/>
            <ac:picMk id="58" creationId="{FC32F168-7D16-0048-A483-74C4B2AC88E7}"/>
          </ac:picMkLst>
        </pc:picChg>
        <pc:cxnChg chg="del mod topLvl">
          <ac:chgData name="安川 創一郎" userId="5146cbae49ea9227" providerId="LiveId" clId="{E41411F9-AB2D-F949-AFA7-0D964D6C3A62}" dt="2019-09-09T15:21:25.974" v="4347" actId="478"/>
          <ac:cxnSpMkLst>
            <pc:docMk/>
            <pc:sldMk cId="1092655458" sldId="347"/>
            <ac:cxnSpMk id="31" creationId="{2430D182-0114-BE47-9469-5B0D9F82CA2F}"/>
          </ac:cxnSpMkLst>
        </pc:cxnChg>
      </pc:sldChg>
      <pc:sldChg chg="delSp modSp add">
        <pc:chgData name="安川 創一郎" userId="5146cbae49ea9227" providerId="LiveId" clId="{E41411F9-AB2D-F949-AFA7-0D964D6C3A62}" dt="2019-09-09T15:57:14.001" v="4577" actId="20577"/>
        <pc:sldMkLst>
          <pc:docMk/>
          <pc:sldMk cId="2209605838" sldId="347"/>
        </pc:sldMkLst>
        <pc:spChg chg="mod">
          <ac:chgData name="安川 創一郎" userId="5146cbae49ea9227" providerId="LiveId" clId="{E41411F9-AB2D-F949-AFA7-0D964D6C3A62}" dt="2019-09-09T15:52:46.280" v="4481" actId="20577"/>
          <ac:spMkLst>
            <pc:docMk/>
            <pc:sldMk cId="2209605838" sldId="347"/>
            <ac:spMk id="13" creationId="{22CB412E-EF8F-CA4C-BF6B-6840A1D2A3FC}"/>
          </ac:spMkLst>
        </pc:spChg>
        <pc:spChg chg="mod">
          <ac:chgData name="安川 創一郎" userId="5146cbae49ea9227" providerId="LiveId" clId="{E41411F9-AB2D-F949-AFA7-0D964D6C3A62}" dt="2019-09-09T15:54:53.191" v="4487" actId="20577"/>
          <ac:spMkLst>
            <pc:docMk/>
            <pc:sldMk cId="2209605838" sldId="347"/>
            <ac:spMk id="14" creationId="{CFFD33CB-2FB4-1C43-B112-FC2C24D3C8AE}"/>
          </ac:spMkLst>
        </pc:spChg>
        <pc:spChg chg="mod">
          <ac:chgData name="安川 創一郎" userId="5146cbae49ea9227" providerId="LiveId" clId="{E41411F9-AB2D-F949-AFA7-0D964D6C3A62}" dt="2019-09-09T15:57:14.001" v="4577" actId="20577"/>
          <ac:spMkLst>
            <pc:docMk/>
            <pc:sldMk cId="2209605838" sldId="347"/>
            <ac:spMk id="15" creationId="{AFC96973-E1DD-9746-A705-64F03A111405}"/>
          </ac:spMkLst>
        </pc:spChg>
        <pc:spChg chg="del">
          <ac:chgData name="安川 創一郎" userId="5146cbae49ea9227" providerId="LiveId" clId="{E41411F9-AB2D-F949-AFA7-0D964D6C3A62}" dt="2019-09-09T15:26:40.872" v="4378" actId="478"/>
          <ac:spMkLst>
            <pc:docMk/>
            <pc:sldMk cId="2209605838" sldId="347"/>
            <ac:spMk id="16" creationId="{67A624AD-562C-4E44-BBA8-7CD1669C1176}"/>
          </ac:spMkLst>
        </pc:spChg>
        <pc:spChg chg="del">
          <ac:chgData name="安川 創一郎" userId="5146cbae49ea9227" providerId="LiveId" clId="{E41411F9-AB2D-F949-AFA7-0D964D6C3A62}" dt="2019-09-09T15:26:40.872" v="4378" actId="478"/>
          <ac:spMkLst>
            <pc:docMk/>
            <pc:sldMk cId="2209605838" sldId="347"/>
            <ac:spMk id="39" creationId="{955F53F7-400F-A34D-8ED6-3E9C66ACBE30}"/>
          </ac:spMkLst>
        </pc:spChg>
        <pc:spChg chg="del">
          <ac:chgData name="安川 創一郎" userId="5146cbae49ea9227" providerId="LiveId" clId="{E41411F9-AB2D-F949-AFA7-0D964D6C3A62}" dt="2019-09-09T15:26:40.872" v="4378" actId="478"/>
          <ac:spMkLst>
            <pc:docMk/>
            <pc:sldMk cId="2209605838" sldId="347"/>
            <ac:spMk id="40" creationId="{109E04B5-71ED-DA4D-A93F-01E4D3BD2BC0}"/>
          </ac:spMkLst>
        </pc:spChg>
        <pc:spChg chg="del">
          <ac:chgData name="安川 創一郎" userId="5146cbae49ea9227" providerId="LiveId" clId="{E41411F9-AB2D-F949-AFA7-0D964D6C3A62}" dt="2019-09-09T15:26:40.872" v="4378" actId="478"/>
          <ac:spMkLst>
            <pc:docMk/>
            <pc:sldMk cId="2209605838" sldId="347"/>
            <ac:spMk id="41" creationId="{EBF288FF-F148-6C40-BA1A-4D7BEDD51729}"/>
          </ac:spMkLst>
        </pc:spChg>
        <pc:spChg chg="del">
          <ac:chgData name="安川 創一郎" userId="5146cbae49ea9227" providerId="LiveId" clId="{E41411F9-AB2D-F949-AFA7-0D964D6C3A62}" dt="2019-09-09T15:26:40.872" v="4378" actId="478"/>
          <ac:spMkLst>
            <pc:docMk/>
            <pc:sldMk cId="2209605838" sldId="347"/>
            <ac:spMk id="42" creationId="{494822E8-D68D-BB46-A6A2-BEABB7895E59}"/>
          </ac:spMkLst>
        </pc:spChg>
        <pc:spChg chg="del">
          <ac:chgData name="安川 創一郎" userId="5146cbae49ea9227" providerId="LiveId" clId="{E41411F9-AB2D-F949-AFA7-0D964D6C3A62}" dt="2019-09-09T15:26:40.872" v="4378" actId="478"/>
          <ac:spMkLst>
            <pc:docMk/>
            <pc:sldMk cId="2209605838" sldId="347"/>
            <ac:spMk id="43" creationId="{4405142F-BB54-B247-B5F8-F26D67030E11}"/>
          </ac:spMkLst>
        </pc:spChg>
        <pc:spChg chg="del">
          <ac:chgData name="安川 創一郎" userId="5146cbae49ea9227" providerId="LiveId" clId="{E41411F9-AB2D-F949-AFA7-0D964D6C3A62}" dt="2019-09-09T15:26:40.872" v="4378" actId="478"/>
          <ac:spMkLst>
            <pc:docMk/>
            <pc:sldMk cId="2209605838" sldId="347"/>
            <ac:spMk id="44" creationId="{14BE998C-A011-4847-8FA1-790E15DCB31E}"/>
          </ac:spMkLst>
        </pc:spChg>
        <pc:spChg chg="del">
          <ac:chgData name="安川 創一郎" userId="5146cbae49ea9227" providerId="LiveId" clId="{E41411F9-AB2D-F949-AFA7-0D964D6C3A62}" dt="2019-09-09T15:26:40.872" v="4378" actId="478"/>
          <ac:spMkLst>
            <pc:docMk/>
            <pc:sldMk cId="2209605838" sldId="347"/>
            <ac:spMk id="45" creationId="{1E75A1D9-CFDF-1D48-81B3-C9EF08A554B1}"/>
          </ac:spMkLst>
        </pc:spChg>
        <pc:spChg chg="del">
          <ac:chgData name="安川 創一郎" userId="5146cbae49ea9227" providerId="LiveId" clId="{E41411F9-AB2D-F949-AFA7-0D964D6C3A62}" dt="2019-09-09T15:26:40.872" v="4378" actId="478"/>
          <ac:spMkLst>
            <pc:docMk/>
            <pc:sldMk cId="2209605838" sldId="347"/>
            <ac:spMk id="46" creationId="{7552A11D-0508-884B-83C4-55CDEAD89771}"/>
          </ac:spMkLst>
        </pc:spChg>
        <pc:spChg chg="del">
          <ac:chgData name="安川 創一郎" userId="5146cbae49ea9227" providerId="LiveId" clId="{E41411F9-AB2D-F949-AFA7-0D964D6C3A62}" dt="2019-09-09T15:26:40.872" v="4378" actId="478"/>
          <ac:spMkLst>
            <pc:docMk/>
            <pc:sldMk cId="2209605838" sldId="347"/>
            <ac:spMk id="47" creationId="{4CDE1A73-1244-834F-883D-2F33C6FE654F}"/>
          </ac:spMkLst>
        </pc:spChg>
        <pc:spChg chg="del">
          <ac:chgData name="安川 創一郎" userId="5146cbae49ea9227" providerId="LiveId" clId="{E41411F9-AB2D-F949-AFA7-0D964D6C3A62}" dt="2019-09-09T15:26:40.872" v="4378" actId="478"/>
          <ac:spMkLst>
            <pc:docMk/>
            <pc:sldMk cId="2209605838" sldId="347"/>
            <ac:spMk id="59" creationId="{21220585-6248-2943-ABB8-F70A1E6F52F0}"/>
          </ac:spMkLst>
        </pc:spChg>
        <pc:spChg chg="del">
          <ac:chgData name="安川 創一郎" userId="5146cbae49ea9227" providerId="LiveId" clId="{E41411F9-AB2D-F949-AFA7-0D964D6C3A62}" dt="2019-09-09T15:26:40.872" v="4378" actId="478"/>
          <ac:spMkLst>
            <pc:docMk/>
            <pc:sldMk cId="2209605838" sldId="347"/>
            <ac:spMk id="60" creationId="{1967733B-9919-8542-8CB9-3F3BCCA4A4B9}"/>
          </ac:spMkLst>
        </pc:spChg>
        <pc:spChg chg="del">
          <ac:chgData name="安川 創一郎" userId="5146cbae49ea9227" providerId="LiveId" clId="{E41411F9-AB2D-F949-AFA7-0D964D6C3A62}" dt="2019-09-09T15:26:40.872" v="4378" actId="478"/>
          <ac:spMkLst>
            <pc:docMk/>
            <pc:sldMk cId="2209605838" sldId="347"/>
            <ac:spMk id="61" creationId="{4151BDD0-170E-6443-970F-BE8A2EED8FB7}"/>
          </ac:spMkLst>
        </pc:spChg>
        <pc:spChg chg="del">
          <ac:chgData name="安川 創一郎" userId="5146cbae49ea9227" providerId="LiveId" clId="{E41411F9-AB2D-F949-AFA7-0D964D6C3A62}" dt="2019-09-09T15:26:40.872" v="4378" actId="478"/>
          <ac:spMkLst>
            <pc:docMk/>
            <pc:sldMk cId="2209605838" sldId="347"/>
            <ac:spMk id="62" creationId="{D98FB3A2-76E3-4F43-9C21-45806641BE7D}"/>
          </ac:spMkLst>
        </pc:spChg>
        <pc:grpChg chg="del">
          <ac:chgData name="安川 創一郎" userId="5146cbae49ea9227" providerId="LiveId" clId="{E41411F9-AB2D-F949-AFA7-0D964D6C3A62}" dt="2019-09-09T15:26:40.872" v="4378" actId="478"/>
          <ac:grpSpMkLst>
            <pc:docMk/>
            <pc:sldMk cId="2209605838" sldId="347"/>
            <ac:grpSpMk id="48" creationId="{6EF790F8-2AE5-B040-BEC0-7697DCBBE7F7}"/>
          </ac:grpSpMkLst>
        </pc:grpChg>
        <pc:grpChg chg="del">
          <ac:chgData name="安川 創一郎" userId="5146cbae49ea9227" providerId="LiveId" clId="{E41411F9-AB2D-F949-AFA7-0D964D6C3A62}" dt="2019-09-09T15:26:40.872" v="4378" actId="478"/>
          <ac:grpSpMkLst>
            <pc:docMk/>
            <pc:sldMk cId="2209605838" sldId="347"/>
            <ac:grpSpMk id="55" creationId="{640A74A1-06FC-D143-978C-6F6FB23F992D}"/>
          </ac:grpSpMkLst>
        </pc:grpChg>
        <pc:picChg chg="del">
          <ac:chgData name="安川 創一郎" userId="5146cbae49ea9227" providerId="LiveId" clId="{E41411F9-AB2D-F949-AFA7-0D964D6C3A62}" dt="2019-09-09T15:26:40.872" v="4378" actId="478"/>
          <ac:picMkLst>
            <pc:docMk/>
            <pc:sldMk cId="2209605838" sldId="347"/>
            <ac:picMk id="53" creationId="{59B41BB3-EE87-C34A-8A85-142DCB7D97BC}"/>
          </ac:picMkLst>
        </pc:picChg>
        <pc:picChg chg="del">
          <ac:chgData name="安川 創一郎" userId="5146cbae49ea9227" providerId="LiveId" clId="{E41411F9-AB2D-F949-AFA7-0D964D6C3A62}" dt="2019-09-09T15:26:40.872" v="4378" actId="478"/>
          <ac:picMkLst>
            <pc:docMk/>
            <pc:sldMk cId="2209605838" sldId="347"/>
            <ac:picMk id="54" creationId="{FA39FEBC-7207-9043-8227-2A3F3C661BBE}"/>
          </ac:picMkLst>
        </pc:picChg>
        <pc:picChg chg="del">
          <ac:chgData name="安川 創一郎" userId="5146cbae49ea9227" providerId="LiveId" clId="{E41411F9-AB2D-F949-AFA7-0D964D6C3A62}" dt="2019-09-09T15:26:40.872" v="4378" actId="478"/>
          <ac:picMkLst>
            <pc:docMk/>
            <pc:sldMk cId="2209605838" sldId="347"/>
            <ac:picMk id="58" creationId="{7F648240-67BD-DE45-A940-3ACE236F98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FBC03F97-BB5E-4DED-81AC-BBF658002A3C}" type="datetimeFigureOut">
              <a:rPr kumimoji="1" lang="ja-JP" altLang="en-US" smtClean="0"/>
              <a:pPr/>
              <a:t>2019/12/20</a:t>
            </a:fld>
            <a:endParaRPr kumimoji="1" lang="ja-JP" altLang="en-US"/>
          </a:p>
        </p:txBody>
      </p:sp>
      <p:sp>
        <p:nvSpPr>
          <p:cNvPr id="4" name="スライド イメージ プレースホルダー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ja-JP" altLang="en-US"/>
          </a:p>
        </p:txBody>
      </p:sp>
      <p:sp>
        <p:nvSpPr>
          <p:cNvPr id="5" name="ノート プレースホルダー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6"/>
            <a:ext cx="3076363" cy="511731"/>
          </a:xfrm>
          <a:prstGeom prst="rect">
            <a:avLst/>
          </a:prstGeom>
        </p:spPr>
        <p:txBody>
          <a:bodyPr vert="horz" lIns="94768" tIns="47384" rIns="94768" bIns="4738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5" y="9721106"/>
            <a:ext cx="3076363" cy="511731"/>
          </a:xfrm>
          <a:prstGeom prst="rect">
            <a:avLst/>
          </a:prstGeom>
        </p:spPr>
        <p:txBody>
          <a:bodyPr vert="horz" lIns="94768" tIns="47384" rIns="94768" bIns="47384" rtlCol="0" anchor="b"/>
          <a:lstStyle>
            <a:lvl1pPr algn="r">
              <a:defRPr sz="1200"/>
            </a:lvl1pPr>
          </a:lstStyle>
          <a:p>
            <a:fld id="{0FD359AA-FAB1-4731-BD63-814F8A9A8568}" type="slidenum">
              <a:rPr kumimoji="1" lang="ja-JP" altLang="en-US" smtClean="0"/>
              <a:pPr/>
              <a:t>‹#›</a:t>
            </a:fld>
            <a:endParaRPr kumimoji="1" lang="ja-JP" altLang="en-US"/>
          </a:p>
        </p:txBody>
      </p:sp>
    </p:spTree>
    <p:extLst>
      <p:ext uri="{BB962C8B-B14F-4D97-AF65-F5344CB8AC3E}">
        <p14:creationId xmlns:p14="http://schemas.microsoft.com/office/powerpoint/2010/main" val="11178377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FD359AA-FAB1-4731-BD63-814F8A9A8568}" type="slidenum">
              <a:rPr kumimoji="1" lang="ja-JP" altLang="en-US" smtClean="0"/>
              <a:pPr/>
              <a:t>1</a:t>
            </a:fld>
            <a:endParaRPr kumimoji="1" lang="ja-JP" altLang="en-US"/>
          </a:p>
        </p:txBody>
      </p:sp>
    </p:spTree>
    <p:extLst>
      <p:ext uri="{BB962C8B-B14F-4D97-AF65-F5344CB8AC3E}">
        <p14:creationId xmlns:p14="http://schemas.microsoft.com/office/powerpoint/2010/main" val="170700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150</a:t>
            </a:r>
            <a:endParaRPr kumimoji="1" lang="ja-JP" altLang="en-US" dirty="0"/>
          </a:p>
        </p:txBody>
      </p:sp>
      <p:sp>
        <p:nvSpPr>
          <p:cNvPr id="4" name="スライド番号プレースホルダー 3"/>
          <p:cNvSpPr>
            <a:spLocks noGrp="1"/>
          </p:cNvSpPr>
          <p:nvPr>
            <p:ph type="sldNum" sz="quarter" idx="10"/>
          </p:nvPr>
        </p:nvSpPr>
        <p:spPr/>
        <p:txBody>
          <a:bodyPr/>
          <a:lstStyle/>
          <a:p>
            <a:fld id="{0FD359AA-FAB1-4731-BD63-814F8A9A8568}" type="slidenum">
              <a:rPr kumimoji="1" lang="ja-JP" altLang="en-US" smtClean="0"/>
              <a:pPr/>
              <a:t>2</a:t>
            </a:fld>
            <a:endParaRPr kumimoji="1" lang="ja-JP" altLang="en-US"/>
          </a:p>
        </p:txBody>
      </p:sp>
    </p:spTree>
    <p:extLst>
      <p:ext uri="{BB962C8B-B14F-4D97-AF65-F5344CB8AC3E}">
        <p14:creationId xmlns:p14="http://schemas.microsoft.com/office/powerpoint/2010/main" val="2019056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150</a:t>
            </a:r>
            <a:endParaRPr kumimoji="1" lang="ja-JP" altLang="en-US" dirty="0"/>
          </a:p>
        </p:txBody>
      </p:sp>
      <p:sp>
        <p:nvSpPr>
          <p:cNvPr id="4" name="スライド番号プレースホルダー 3"/>
          <p:cNvSpPr>
            <a:spLocks noGrp="1"/>
          </p:cNvSpPr>
          <p:nvPr>
            <p:ph type="sldNum" sz="quarter" idx="10"/>
          </p:nvPr>
        </p:nvSpPr>
        <p:spPr/>
        <p:txBody>
          <a:bodyPr/>
          <a:lstStyle/>
          <a:p>
            <a:fld id="{0FD359AA-FAB1-4731-BD63-814F8A9A8568}" type="slidenum">
              <a:rPr kumimoji="1" lang="ja-JP" altLang="en-US" smtClean="0"/>
              <a:pPr/>
              <a:t>3</a:t>
            </a:fld>
            <a:endParaRPr kumimoji="1" lang="ja-JP" altLang="en-US"/>
          </a:p>
        </p:txBody>
      </p:sp>
    </p:spTree>
    <p:extLst>
      <p:ext uri="{BB962C8B-B14F-4D97-AF65-F5344CB8AC3E}">
        <p14:creationId xmlns:p14="http://schemas.microsoft.com/office/powerpoint/2010/main" val="311297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150</a:t>
            </a:r>
            <a:endParaRPr kumimoji="1" lang="ja-JP" altLang="en-US" dirty="0"/>
          </a:p>
        </p:txBody>
      </p:sp>
      <p:sp>
        <p:nvSpPr>
          <p:cNvPr id="4" name="スライド番号プレースホルダー 3"/>
          <p:cNvSpPr>
            <a:spLocks noGrp="1"/>
          </p:cNvSpPr>
          <p:nvPr>
            <p:ph type="sldNum" sz="quarter" idx="10"/>
          </p:nvPr>
        </p:nvSpPr>
        <p:spPr/>
        <p:txBody>
          <a:bodyPr/>
          <a:lstStyle/>
          <a:p>
            <a:fld id="{0FD359AA-FAB1-4731-BD63-814F8A9A8568}" type="slidenum">
              <a:rPr kumimoji="1" lang="ja-JP" altLang="en-US" smtClean="0"/>
              <a:pPr/>
              <a:t>4</a:t>
            </a:fld>
            <a:endParaRPr kumimoji="1" lang="ja-JP" altLang="en-US"/>
          </a:p>
        </p:txBody>
      </p:sp>
    </p:spTree>
    <p:extLst>
      <p:ext uri="{BB962C8B-B14F-4D97-AF65-F5344CB8AC3E}">
        <p14:creationId xmlns:p14="http://schemas.microsoft.com/office/powerpoint/2010/main" val="151943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150</a:t>
            </a:r>
            <a:endParaRPr kumimoji="1" lang="ja-JP" altLang="en-US" dirty="0"/>
          </a:p>
        </p:txBody>
      </p:sp>
      <p:sp>
        <p:nvSpPr>
          <p:cNvPr id="4" name="スライド番号プレースホルダー 3"/>
          <p:cNvSpPr>
            <a:spLocks noGrp="1"/>
          </p:cNvSpPr>
          <p:nvPr>
            <p:ph type="sldNum" sz="quarter" idx="10"/>
          </p:nvPr>
        </p:nvSpPr>
        <p:spPr/>
        <p:txBody>
          <a:bodyPr/>
          <a:lstStyle/>
          <a:p>
            <a:fld id="{0FD359AA-FAB1-4731-BD63-814F8A9A8568}" type="slidenum">
              <a:rPr kumimoji="1" lang="ja-JP" altLang="en-US" smtClean="0"/>
              <a:pPr/>
              <a:t>5</a:t>
            </a:fld>
            <a:endParaRPr kumimoji="1" lang="ja-JP" altLang="en-US"/>
          </a:p>
        </p:txBody>
      </p:sp>
    </p:spTree>
    <p:extLst>
      <p:ext uri="{BB962C8B-B14F-4D97-AF65-F5344CB8AC3E}">
        <p14:creationId xmlns:p14="http://schemas.microsoft.com/office/powerpoint/2010/main" val="4099057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150</a:t>
            </a:r>
            <a:endParaRPr kumimoji="1" lang="ja-JP" altLang="en-US" dirty="0"/>
          </a:p>
        </p:txBody>
      </p:sp>
      <p:sp>
        <p:nvSpPr>
          <p:cNvPr id="4" name="スライド番号プレースホルダー 3"/>
          <p:cNvSpPr>
            <a:spLocks noGrp="1"/>
          </p:cNvSpPr>
          <p:nvPr>
            <p:ph type="sldNum" sz="quarter" idx="10"/>
          </p:nvPr>
        </p:nvSpPr>
        <p:spPr/>
        <p:txBody>
          <a:bodyPr/>
          <a:lstStyle/>
          <a:p>
            <a:fld id="{0FD359AA-FAB1-4731-BD63-814F8A9A8568}" type="slidenum">
              <a:rPr kumimoji="1" lang="ja-JP" altLang="en-US" smtClean="0"/>
              <a:pPr/>
              <a:t>6</a:t>
            </a:fld>
            <a:endParaRPr kumimoji="1" lang="ja-JP" altLang="en-US"/>
          </a:p>
        </p:txBody>
      </p:sp>
    </p:spTree>
    <p:extLst>
      <p:ext uri="{BB962C8B-B14F-4D97-AF65-F5344CB8AC3E}">
        <p14:creationId xmlns:p14="http://schemas.microsoft.com/office/powerpoint/2010/main" val="101412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150</a:t>
            </a:r>
            <a:endParaRPr kumimoji="1" lang="ja-JP" altLang="en-US" dirty="0"/>
          </a:p>
        </p:txBody>
      </p:sp>
      <p:sp>
        <p:nvSpPr>
          <p:cNvPr id="4" name="スライド番号プレースホルダー 3"/>
          <p:cNvSpPr>
            <a:spLocks noGrp="1"/>
          </p:cNvSpPr>
          <p:nvPr>
            <p:ph type="sldNum" sz="quarter" idx="10"/>
          </p:nvPr>
        </p:nvSpPr>
        <p:spPr/>
        <p:txBody>
          <a:bodyPr/>
          <a:lstStyle/>
          <a:p>
            <a:fld id="{0FD359AA-FAB1-4731-BD63-814F8A9A8568}" type="slidenum">
              <a:rPr kumimoji="1" lang="ja-JP" altLang="en-US" smtClean="0"/>
              <a:pPr/>
              <a:t>7</a:t>
            </a:fld>
            <a:endParaRPr kumimoji="1" lang="ja-JP" altLang="en-US"/>
          </a:p>
        </p:txBody>
      </p:sp>
    </p:spTree>
    <p:extLst>
      <p:ext uri="{BB962C8B-B14F-4D97-AF65-F5344CB8AC3E}">
        <p14:creationId xmlns:p14="http://schemas.microsoft.com/office/powerpoint/2010/main" val="146634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B90081B-6BEA-42EF-A9CC-9FCCE4B8FDB9}" type="datetime1">
              <a:rPr kumimoji="1" lang="ja-JP" altLang="en-US" smtClean="0"/>
              <a:t>2019/12/20</a:t>
            </a:fld>
            <a:endParaRPr kumimoji="1" lang="ja-JP" altLang="en-US"/>
          </a:p>
        </p:txBody>
      </p:sp>
      <p:sp>
        <p:nvSpPr>
          <p:cNvPr id="5" name="フッター プレースホルダー 4"/>
          <p:cNvSpPr>
            <a:spLocks noGrp="1"/>
          </p:cNvSpPr>
          <p:nvPr>
            <p:ph type="ftr" sz="quarter" idx="11"/>
          </p:nvPr>
        </p:nvSpPr>
        <p:spPr>
          <a:xfrm>
            <a:off x="5292080" y="6563991"/>
            <a:ext cx="3185160" cy="249385"/>
          </a:xfrm>
        </p:spPr>
        <p:txBody>
          <a:bodyPr/>
          <a:lstStyle>
            <a:lvl1pPr algn="r">
              <a:defRPr sz="800" b="0">
                <a:latin typeface="+mj-lt"/>
              </a:defRPr>
            </a:lvl1pPr>
          </a:lstStyle>
          <a:p>
            <a:r>
              <a:rPr lang="en-US" altLang="ja-JP" smtClean="0"/>
              <a:t>Copyright © Tokushima City All Rights Reserved.</a:t>
            </a:r>
            <a:endParaRPr lang="ja-JP" altLang="en-US" dirty="0"/>
          </a:p>
        </p:txBody>
      </p:sp>
      <p:sp>
        <p:nvSpPr>
          <p:cNvPr id="6" name="スライド番号プレースホルダー 5"/>
          <p:cNvSpPr>
            <a:spLocks noGrp="1"/>
          </p:cNvSpPr>
          <p:nvPr>
            <p:ph type="sldNum" sz="quarter" idx="12"/>
          </p:nvPr>
        </p:nvSpPr>
        <p:spPr/>
        <p:txBody>
          <a:bodyPr/>
          <a:lstStyle>
            <a:lvl1pPr>
              <a:defRPr sz="900"/>
            </a:lvl1pPr>
          </a:lstStyle>
          <a:p>
            <a:fld id="{2685EB0B-2C8B-4EE8-ABD0-B0324F9D961C}" type="slidenum">
              <a:rPr lang="ja-JP" altLang="en-US" smtClean="0"/>
              <a:pPr/>
              <a:t>‹#›</a:t>
            </a:fld>
            <a:endParaRPr lang="ja-JP" altLang="en-US" dirty="0"/>
          </a:p>
        </p:txBody>
      </p:sp>
    </p:spTree>
    <p:extLst>
      <p:ext uri="{BB962C8B-B14F-4D97-AF65-F5344CB8AC3E}">
        <p14:creationId xmlns:p14="http://schemas.microsoft.com/office/powerpoint/2010/main" val="3426185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06A873-52AC-408A-9960-DB1162219B25}" type="datetime1">
              <a:rPr kumimoji="1" lang="ja-JP" altLang="en-US" smtClean="0"/>
              <a:t>2019/12/20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Copyright © Tokushima City All Rights Reserved.</a:t>
            </a:r>
            <a:endParaRPr kumimoji="1" lang="ja-JP" altLang="en-US"/>
          </a:p>
        </p:txBody>
      </p:sp>
      <p:sp>
        <p:nvSpPr>
          <p:cNvPr id="6" name="スライド番号プレースホルダー 5"/>
          <p:cNvSpPr>
            <a:spLocks noGrp="1"/>
          </p:cNvSpPr>
          <p:nvPr>
            <p:ph type="sldNum" sz="quarter" idx="12"/>
          </p:nvPr>
        </p:nvSpPr>
        <p:spPr/>
        <p:txBody>
          <a:bodyPr/>
          <a:lstStyle/>
          <a:p>
            <a:fld id="{2685EB0B-2C8B-4EE8-ABD0-B0324F9D961C}" type="slidenum">
              <a:rPr kumimoji="1" lang="ja-JP" altLang="en-US" smtClean="0"/>
              <a:pPr/>
              <a:t>‹#›</a:t>
            </a:fld>
            <a:endParaRPr kumimoji="1" lang="ja-JP" altLang="en-US"/>
          </a:p>
        </p:txBody>
      </p:sp>
    </p:spTree>
    <p:extLst>
      <p:ext uri="{BB962C8B-B14F-4D97-AF65-F5344CB8AC3E}">
        <p14:creationId xmlns:p14="http://schemas.microsoft.com/office/powerpoint/2010/main" val="1972852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7A22770-94C9-4A2A-91D1-F31A08B69660}" type="datetime1">
              <a:rPr kumimoji="1" lang="ja-JP" altLang="en-US" smtClean="0"/>
              <a:t>2019/12/20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Copyright © Tokushima City All Rights Reserved.</a:t>
            </a:r>
            <a:endParaRPr kumimoji="1" lang="ja-JP" altLang="en-US"/>
          </a:p>
        </p:txBody>
      </p:sp>
      <p:sp>
        <p:nvSpPr>
          <p:cNvPr id="6" name="スライド番号プレースホルダー 5"/>
          <p:cNvSpPr>
            <a:spLocks noGrp="1"/>
          </p:cNvSpPr>
          <p:nvPr>
            <p:ph type="sldNum" sz="quarter" idx="12"/>
          </p:nvPr>
        </p:nvSpPr>
        <p:spPr/>
        <p:txBody>
          <a:bodyPr/>
          <a:lstStyle/>
          <a:p>
            <a:fld id="{2685EB0B-2C8B-4EE8-ABD0-B0324F9D961C}" type="slidenum">
              <a:rPr kumimoji="1" lang="ja-JP" altLang="en-US" smtClean="0"/>
              <a:pPr/>
              <a:t>‹#›</a:t>
            </a:fld>
            <a:endParaRPr kumimoji="1" lang="ja-JP" altLang="en-US"/>
          </a:p>
        </p:txBody>
      </p:sp>
    </p:spTree>
    <p:extLst>
      <p:ext uri="{BB962C8B-B14F-4D97-AF65-F5344CB8AC3E}">
        <p14:creationId xmlns:p14="http://schemas.microsoft.com/office/powerpoint/2010/main" val="1629123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283" y="260648"/>
            <a:ext cx="8229600" cy="1143000"/>
          </a:xfrm>
        </p:spPr>
        <p:txBody>
          <a:bodyPr>
            <a:normAutofit/>
          </a:bodyPr>
          <a:lstStyle>
            <a:lvl1pPr algn="l">
              <a:defRPr sz="2400"/>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5E0C749-34B8-42F3-B5D2-EB1186C7718E}" type="datetime1">
              <a:rPr kumimoji="1" lang="ja-JP" altLang="en-US" smtClean="0"/>
              <a:t>2019/12/20</a:t>
            </a:fld>
            <a:endParaRPr kumimoji="1" lang="ja-JP" altLang="en-US"/>
          </a:p>
        </p:txBody>
      </p:sp>
      <p:sp>
        <p:nvSpPr>
          <p:cNvPr id="5" name="フッター プレースホルダー 4"/>
          <p:cNvSpPr>
            <a:spLocks noGrp="1"/>
          </p:cNvSpPr>
          <p:nvPr>
            <p:ph type="ftr" sz="quarter" idx="11"/>
          </p:nvPr>
        </p:nvSpPr>
        <p:spPr>
          <a:xfrm>
            <a:off x="5292080" y="6563991"/>
            <a:ext cx="3185160" cy="249385"/>
          </a:xfrm>
        </p:spPr>
        <p:txBody>
          <a:bodyPr/>
          <a:lstStyle>
            <a:lvl1pPr algn="r">
              <a:defRPr sz="800">
                <a:solidFill>
                  <a:schemeClr val="bg1">
                    <a:lumMod val="50000"/>
                  </a:schemeClr>
                </a:solidFill>
              </a:defRPr>
            </a:lvl1pPr>
          </a:lstStyle>
          <a:p>
            <a:r>
              <a:rPr lang="en-US" altLang="ja-JP" smtClean="0"/>
              <a:t>Copyright © Tokushima City All Rights Reserved.</a:t>
            </a:r>
            <a:endParaRPr lang="ja-JP" altLang="en-US" dirty="0"/>
          </a:p>
        </p:txBody>
      </p:sp>
      <p:sp>
        <p:nvSpPr>
          <p:cNvPr id="6" name="スライド番号プレースホルダー 5"/>
          <p:cNvSpPr>
            <a:spLocks noGrp="1"/>
          </p:cNvSpPr>
          <p:nvPr>
            <p:ph type="sldNum" sz="quarter" idx="12"/>
          </p:nvPr>
        </p:nvSpPr>
        <p:spPr/>
        <p:txBody>
          <a:bodyPr/>
          <a:lstStyle>
            <a:lvl1pPr>
              <a:defRPr sz="900"/>
            </a:lvl1pPr>
          </a:lstStyle>
          <a:p>
            <a:fld id="{2685EB0B-2C8B-4EE8-ABD0-B0324F9D961C}" type="slidenum">
              <a:rPr lang="ja-JP" altLang="en-US" smtClean="0"/>
              <a:pPr/>
              <a:t>‹#›</a:t>
            </a:fld>
            <a:endParaRPr lang="ja-JP" altLang="en-US"/>
          </a:p>
        </p:txBody>
      </p:sp>
    </p:spTree>
    <p:extLst>
      <p:ext uri="{BB962C8B-B14F-4D97-AF65-F5344CB8AC3E}">
        <p14:creationId xmlns:p14="http://schemas.microsoft.com/office/powerpoint/2010/main" val="867817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C5FCE49-777C-4C28-B6D1-52F13DFCB28F}" type="datetime1">
              <a:rPr kumimoji="1" lang="ja-JP" altLang="en-US" smtClean="0"/>
              <a:t>2019/12/20</a:t>
            </a:fld>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Copyright © Tokushima City All Rights Reserved.</a:t>
            </a:r>
            <a:endParaRPr kumimoji="1" lang="ja-JP" altLang="en-US"/>
          </a:p>
        </p:txBody>
      </p:sp>
      <p:sp>
        <p:nvSpPr>
          <p:cNvPr id="6" name="スライド番号プレースホルダー 5"/>
          <p:cNvSpPr>
            <a:spLocks noGrp="1"/>
          </p:cNvSpPr>
          <p:nvPr>
            <p:ph type="sldNum" sz="quarter" idx="12"/>
          </p:nvPr>
        </p:nvSpPr>
        <p:spPr/>
        <p:txBody>
          <a:bodyPr/>
          <a:lstStyle/>
          <a:p>
            <a:fld id="{2685EB0B-2C8B-4EE8-ABD0-B0324F9D961C}" type="slidenum">
              <a:rPr kumimoji="1" lang="ja-JP" altLang="en-US" smtClean="0"/>
              <a:pPr/>
              <a:t>‹#›</a:t>
            </a:fld>
            <a:endParaRPr kumimoji="1" lang="ja-JP" altLang="en-US"/>
          </a:p>
        </p:txBody>
      </p:sp>
    </p:spTree>
    <p:extLst>
      <p:ext uri="{BB962C8B-B14F-4D97-AF65-F5344CB8AC3E}">
        <p14:creationId xmlns:p14="http://schemas.microsoft.com/office/powerpoint/2010/main" val="2609494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28AD7B6-2ACD-49C3-A4F9-F4220BACBAE5}" type="datetime1">
              <a:rPr kumimoji="1" lang="ja-JP" altLang="en-US" smtClean="0"/>
              <a:t>2019/12/20</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Copyright © Tokushima City All Rights Reserved.</a:t>
            </a:r>
            <a:endParaRPr kumimoji="1" lang="ja-JP" altLang="en-US"/>
          </a:p>
        </p:txBody>
      </p:sp>
      <p:sp>
        <p:nvSpPr>
          <p:cNvPr id="7" name="スライド番号プレースホルダー 6"/>
          <p:cNvSpPr>
            <a:spLocks noGrp="1"/>
          </p:cNvSpPr>
          <p:nvPr>
            <p:ph type="sldNum" sz="quarter" idx="12"/>
          </p:nvPr>
        </p:nvSpPr>
        <p:spPr/>
        <p:txBody>
          <a:bodyPr/>
          <a:lstStyle/>
          <a:p>
            <a:fld id="{2685EB0B-2C8B-4EE8-ABD0-B0324F9D961C}" type="slidenum">
              <a:rPr kumimoji="1" lang="ja-JP" altLang="en-US" smtClean="0"/>
              <a:pPr/>
              <a:t>‹#›</a:t>
            </a:fld>
            <a:endParaRPr kumimoji="1" lang="ja-JP" altLang="en-US"/>
          </a:p>
        </p:txBody>
      </p:sp>
    </p:spTree>
    <p:extLst>
      <p:ext uri="{BB962C8B-B14F-4D97-AF65-F5344CB8AC3E}">
        <p14:creationId xmlns:p14="http://schemas.microsoft.com/office/powerpoint/2010/main" val="189432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B0EC6A9-BAD6-484A-B8C7-B0D2CF9D6DA6}" type="datetime1">
              <a:rPr kumimoji="1" lang="ja-JP" altLang="en-US" smtClean="0"/>
              <a:t>2019/12/20</a:t>
            </a:fld>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Copyright © Tokushima City All Rights Reserved.</a:t>
            </a:r>
            <a:endParaRPr kumimoji="1" lang="ja-JP" altLang="en-US"/>
          </a:p>
        </p:txBody>
      </p:sp>
      <p:sp>
        <p:nvSpPr>
          <p:cNvPr id="9" name="スライド番号プレースホルダー 8"/>
          <p:cNvSpPr>
            <a:spLocks noGrp="1"/>
          </p:cNvSpPr>
          <p:nvPr>
            <p:ph type="sldNum" sz="quarter" idx="12"/>
          </p:nvPr>
        </p:nvSpPr>
        <p:spPr/>
        <p:txBody>
          <a:bodyPr/>
          <a:lstStyle/>
          <a:p>
            <a:fld id="{2685EB0B-2C8B-4EE8-ABD0-B0324F9D961C}" type="slidenum">
              <a:rPr kumimoji="1" lang="ja-JP" altLang="en-US" smtClean="0"/>
              <a:pPr/>
              <a:t>‹#›</a:t>
            </a:fld>
            <a:endParaRPr kumimoji="1" lang="ja-JP" altLang="en-US"/>
          </a:p>
        </p:txBody>
      </p:sp>
    </p:spTree>
    <p:extLst>
      <p:ext uri="{BB962C8B-B14F-4D97-AF65-F5344CB8AC3E}">
        <p14:creationId xmlns:p14="http://schemas.microsoft.com/office/powerpoint/2010/main" val="2146566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69360FA-6AC9-4793-8F8C-65F0C3E9DFAF}" type="datetime1">
              <a:rPr kumimoji="1" lang="ja-JP" altLang="en-US" smtClean="0"/>
              <a:t>2019/12/20</a:t>
            </a:fld>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Copyright © Tokushima City All Rights Reserved.</a:t>
            </a:r>
            <a:endParaRPr kumimoji="1" lang="ja-JP" altLang="en-US"/>
          </a:p>
        </p:txBody>
      </p:sp>
      <p:sp>
        <p:nvSpPr>
          <p:cNvPr id="5" name="スライド番号プレースホルダー 4"/>
          <p:cNvSpPr>
            <a:spLocks noGrp="1"/>
          </p:cNvSpPr>
          <p:nvPr>
            <p:ph type="sldNum" sz="quarter" idx="12"/>
          </p:nvPr>
        </p:nvSpPr>
        <p:spPr/>
        <p:txBody>
          <a:bodyPr/>
          <a:lstStyle/>
          <a:p>
            <a:fld id="{2685EB0B-2C8B-4EE8-ABD0-B0324F9D961C}" type="slidenum">
              <a:rPr kumimoji="1" lang="ja-JP" altLang="en-US" smtClean="0"/>
              <a:pPr/>
              <a:t>‹#›</a:t>
            </a:fld>
            <a:endParaRPr kumimoji="1" lang="ja-JP" altLang="en-US"/>
          </a:p>
        </p:txBody>
      </p:sp>
    </p:spTree>
    <p:extLst>
      <p:ext uri="{BB962C8B-B14F-4D97-AF65-F5344CB8AC3E}">
        <p14:creationId xmlns:p14="http://schemas.microsoft.com/office/powerpoint/2010/main" val="149826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4ACA6F-4EF9-430C-AC07-2FCFEC96E611}" type="datetime1">
              <a:rPr kumimoji="1" lang="ja-JP" altLang="en-US" smtClean="0"/>
              <a:t>2019/12/20</a:t>
            </a:fld>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Copyright © Tokushima City All Rights Reserved.</a:t>
            </a:r>
            <a:endParaRPr kumimoji="1" lang="ja-JP" altLang="en-US"/>
          </a:p>
        </p:txBody>
      </p:sp>
      <p:sp>
        <p:nvSpPr>
          <p:cNvPr id="4" name="スライド番号プレースホルダー 3"/>
          <p:cNvSpPr>
            <a:spLocks noGrp="1"/>
          </p:cNvSpPr>
          <p:nvPr>
            <p:ph type="sldNum" sz="quarter" idx="12"/>
          </p:nvPr>
        </p:nvSpPr>
        <p:spPr/>
        <p:txBody>
          <a:bodyPr/>
          <a:lstStyle/>
          <a:p>
            <a:fld id="{2685EB0B-2C8B-4EE8-ABD0-B0324F9D961C}" type="slidenum">
              <a:rPr kumimoji="1" lang="ja-JP" altLang="en-US" smtClean="0"/>
              <a:pPr/>
              <a:t>‹#›</a:t>
            </a:fld>
            <a:endParaRPr kumimoji="1" lang="ja-JP" altLang="en-US"/>
          </a:p>
        </p:txBody>
      </p:sp>
    </p:spTree>
    <p:extLst>
      <p:ext uri="{BB962C8B-B14F-4D97-AF65-F5344CB8AC3E}">
        <p14:creationId xmlns:p14="http://schemas.microsoft.com/office/powerpoint/2010/main" val="203097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5B1BCFC-3549-4A1B-A155-610F53D1DFD6}" type="datetime1">
              <a:rPr kumimoji="1" lang="ja-JP" altLang="en-US" smtClean="0"/>
              <a:t>2019/12/20</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Copyright © Tokushima City All Rights Reserved.</a:t>
            </a:r>
            <a:endParaRPr kumimoji="1" lang="ja-JP" altLang="en-US"/>
          </a:p>
        </p:txBody>
      </p:sp>
      <p:sp>
        <p:nvSpPr>
          <p:cNvPr id="7" name="スライド番号プレースホルダー 6"/>
          <p:cNvSpPr>
            <a:spLocks noGrp="1"/>
          </p:cNvSpPr>
          <p:nvPr>
            <p:ph type="sldNum" sz="quarter" idx="12"/>
          </p:nvPr>
        </p:nvSpPr>
        <p:spPr/>
        <p:txBody>
          <a:bodyPr/>
          <a:lstStyle/>
          <a:p>
            <a:fld id="{2685EB0B-2C8B-4EE8-ABD0-B0324F9D961C}" type="slidenum">
              <a:rPr kumimoji="1" lang="ja-JP" altLang="en-US" smtClean="0"/>
              <a:pPr/>
              <a:t>‹#›</a:t>
            </a:fld>
            <a:endParaRPr kumimoji="1" lang="ja-JP" altLang="en-US"/>
          </a:p>
        </p:txBody>
      </p:sp>
    </p:spTree>
    <p:extLst>
      <p:ext uri="{BB962C8B-B14F-4D97-AF65-F5344CB8AC3E}">
        <p14:creationId xmlns:p14="http://schemas.microsoft.com/office/powerpoint/2010/main" val="4293607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FDAA8DD-82C5-45CA-ADA4-38326D1A3108}" type="datetime1">
              <a:rPr kumimoji="1" lang="ja-JP" altLang="en-US" smtClean="0"/>
              <a:t>2019/12/20</a:t>
            </a:fld>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Copyright © Tokushima City All Rights Reserved.</a:t>
            </a:r>
            <a:endParaRPr kumimoji="1" lang="ja-JP" altLang="en-US"/>
          </a:p>
        </p:txBody>
      </p:sp>
      <p:sp>
        <p:nvSpPr>
          <p:cNvPr id="7" name="スライド番号プレースホルダー 6"/>
          <p:cNvSpPr>
            <a:spLocks noGrp="1"/>
          </p:cNvSpPr>
          <p:nvPr>
            <p:ph type="sldNum" sz="quarter" idx="12"/>
          </p:nvPr>
        </p:nvSpPr>
        <p:spPr/>
        <p:txBody>
          <a:bodyPr/>
          <a:lstStyle/>
          <a:p>
            <a:fld id="{2685EB0B-2C8B-4EE8-ABD0-B0324F9D961C}" type="slidenum">
              <a:rPr kumimoji="1" lang="ja-JP" altLang="en-US" smtClean="0"/>
              <a:pPr/>
              <a:t>‹#›</a:t>
            </a:fld>
            <a:endParaRPr kumimoji="1" lang="ja-JP" altLang="en-US"/>
          </a:p>
        </p:txBody>
      </p:sp>
    </p:spTree>
    <p:extLst>
      <p:ext uri="{BB962C8B-B14F-4D97-AF65-F5344CB8AC3E}">
        <p14:creationId xmlns:p14="http://schemas.microsoft.com/office/powerpoint/2010/main" val="329950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563991"/>
            <a:ext cx="2133600" cy="249385"/>
          </a:xfrm>
          <a:prstGeom prst="rect">
            <a:avLst/>
          </a:prstGeom>
        </p:spPr>
        <p:txBody>
          <a:bodyPr vert="horz" lIns="91440" tIns="45720" rIns="91440" bIns="45720" rtlCol="0" anchor="ctr"/>
          <a:lstStyle>
            <a:lvl1pPr algn="l">
              <a:defRPr sz="900">
                <a:solidFill>
                  <a:schemeClr val="tx1">
                    <a:tint val="75000"/>
                  </a:schemeClr>
                </a:solidFill>
              </a:defRPr>
            </a:lvl1pPr>
          </a:lstStyle>
          <a:p>
            <a:fld id="{EE1D2726-9926-45DB-BC97-606BE87A3FA6}" type="datetime1">
              <a:rPr lang="ja-JP" altLang="en-US" smtClean="0"/>
              <a:t>2019/12/20</a:t>
            </a:fld>
            <a:endParaRPr lang="ja-JP" altLang="en-US"/>
          </a:p>
        </p:txBody>
      </p:sp>
      <p:sp>
        <p:nvSpPr>
          <p:cNvPr id="5" name="フッター プレースホルダー 4"/>
          <p:cNvSpPr>
            <a:spLocks noGrp="1"/>
          </p:cNvSpPr>
          <p:nvPr>
            <p:ph type="ftr" sz="quarter" idx="3"/>
          </p:nvPr>
        </p:nvSpPr>
        <p:spPr>
          <a:xfrm>
            <a:off x="2979420" y="6563991"/>
            <a:ext cx="3185160" cy="249385"/>
          </a:xfrm>
          <a:prstGeom prst="rect">
            <a:avLst/>
          </a:prstGeom>
        </p:spPr>
        <p:txBody>
          <a:bodyPr vert="horz" lIns="91440" tIns="45720" rIns="91440" bIns="45720" rtlCol="0" anchor="ctr"/>
          <a:lstStyle>
            <a:lvl1pPr algn="ctr">
              <a:defRPr sz="800" b="0">
                <a:solidFill>
                  <a:schemeClr val="tx1">
                    <a:tint val="75000"/>
                  </a:schemeClr>
                </a:solidFill>
              </a:defRPr>
            </a:lvl1pPr>
          </a:lstStyle>
          <a:p>
            <a:r>
              <a:rPr lang="en-US" altLang="ja-JP" smtClean="0"/>
              <a:t>Copyright © Tokushima City All Rights Reserved.</a:t>
            </a:r>
            <a:endParaRPr lang="ja-JP" altLang="en-US"/>
          </a:p>
        </p:txBody>
      </p:sp>
      <p:sp>
        <p:nvSpPr>
          <p:cNvPr id="6" name="スライド番号プレースホルダー 5"/>
          <p:cNvSpPr>
            <a:spLocks noGrp="1"/>
          </p:cNvSpPr>
          <p:nvPr>
            <p:ph type="sldNum" sz="quarter" idx="4"/>
          </p:nvPr>
        </p:nvSpPr>
        <p:spPr>
          <a:xfrm>
            <a:off x="6553200" y="6563991"/>
            <a:ext cx="2133600" cy="249385"/>
          </a:xfrm>
          <a:prstGeom prst="rect">
            <a:avLst/>
          </a:prstGeom>
        </p:spPr>
        <p:txBody>
          <a:bodyPr vert="horz" lIns="91440" tIns="45720" rIns="91440" bIns="45720" rtlCol="0" anchor="ctr"/>
          <a:lstStyle>
            <a:lvl1pPr algn="r">
              <a:defRPr sz="1200">
                <a:solidFill>
                  <a:schemeClr val="tx1">
                    <a:tint val="75000"/>
                  </a:schemeClr>
                </a:solidFill>
              </a:defRPr>
            </a:lvl1pPr>
          </a:lstStyle>
          <a:p>
            <a:fld id="{2685EB0B-2C8B-4EE8-ABD0-B0324F9D961C}" type="slidenum">
              <a:rPr kumimoji="1" lang="ja-JP" altLang="en-US" smtClean="0"/>
              <a:pPr/>
              <a:t>‹#›</a:t>
            </a:fld>
            <a:endParaRPr kumimoji="1" lang="ja-JP" altLang="en-US"/>
          </a:p>
        </p:txBody>
      </p:sp>
    </p:spTree>
    <p:extLst>
      <p:ext uri="{BB962C8B-B14F-4D97-AF65-F5344CB8AC3E}">
        <p14:creationId xmlns:p14="http://schemas.microsoft.com/office/powerpoint/2010/main" val="562169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gi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xmlns="" id="{82C5CAAA-2EA6-B243-A42B-7101D46C5E16}"/>
              </a:ext>
            </a:extLst>
          </p:cNvPr>
          <p:cNvPicPr>
            <a:picLocks noChangeAspect="1"/>
          </p:cNvPicPr>
          <p:nvPr/>
        </p:nvPicPr>
        <p:blipFill rotWithShape="1">
          <a:blip r:embed="rId3" cstate="email">
            <a:alphaModFix amt="70000"/>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a:ext>
            </a:extLst>
          </a:blip>
          <a:srcRect l="2" t="-219" r="4918" b="537"/>
          <a:stretch/>
        </p:blipFill>
        <p:spPr>
          <a:xfrm>
            <a:off x="1" y="0"/>
            <a:ext cx="9143998" cy="6388567"/>
          </a:xfrm>
          <a:prstGeom prst="rect">
            <a:avLst/>
          </a:prstGeom>
        </p:spPr>
      </p:pic>
      <p:sp>
        <p:nvSpPr>
          <p:cNvPr id="5" name="フッター プレースホルダー 4"/>
          <p:cNvSpPr>
            <a:spLocks noGrp="1"/>
          </p:cNvSpPr>
          <p:nvPr>
            <p:ph type="ftr" sz="quarter" idx="11"/>
          </p:nvPr>
        </p:nvSpPr>
        <p:spPr>
          <a:xfrm>
            <a:off x="5292080" y="6563991"/>
            <a:ext cx="3185160" cy="249385"/>
          </a:xfrm>
        </p:spPr>
        <p:txBody>
          <a:bodyPr/>
          <a:lstStyle/>
          <a:p>
            <a:r>
              <a:rPr lang="en-US" altLang="ja-JP" smtClean="0">
                <a:solidFill>
                  <a:schemeClr val="bg1">
                    <a:lumMod val="50000"/>
                  </a:schemeClr>
                </a:solidFill>
              </a:rPr>
              <a:t>Copyright © Tokushima City All Rights Reserved.</a:t>
            </a:r>
            <a:endParaRPr lang="ja-JP" altLang="en-US" dirty="0">
              <a:solidFill>
                <a:schemeClr val="bg1">
                  <a:lumMod val="50000"/>
                </a:schemeClr>
              </a:solidFill>
            </a:endParaRPr>
          </a:p>
        </p:txBody>
      </p:sp>
      <p:sp>
        <p:nvSpPr>
          <p:cNvPr id="8" name="タイトル 1"/>
          <p:cNvSpPr>
            <a:spLocks noGrp="1"/>
          </p:cNvSpPr>
          <p:nvPr>
            <p:ph type="ctrTitle"/>
          </p:nvPr>
        </p:nvSpPr>
        <p:spPr>
          <a:xfrm>
            <a:off x="0" y="6047815"/>
            <a:ext cx="9143999" cy="340752"/>
          </a:xfrm>
        </p:spPr>
        <p:txBody>
          <a:bodyPr>
            <a:noAutofit/>
          </a:bodyPr>
          <a:lstStyle/>
          <a:p>
            <a:r>
              <a:rPr lang="en-US" altLang="ja-JP" sz="1200" dirty="0">
                <a:latin typeface="游ゴシック" panose="020B0400000000000000" pitchFamily="50" charset="-128"/>
                <a:ea typeface="游ゴシック" panose="020B0400000000000000" pitchFamily="50" charset="-128"/>
                <a:cs typeface="Al Nile" pitchFamily="2" charset="-78"/>
              </a:rPr>
              <a:t>Ver. 1.0 </a:t>
            </a:r>
            <a:r>
              <a:rPr lang="en-US" altLang="ja-JP" sz="1200" dirty="0" smtClean="0">
                <a:latin typeface="游ゴシック" panose="020B0400000000000000" pitchFamily="50" charset="-128"/>
                <a:ea typeface="游ゴシック" panose="020B0400000000000000" pitchFamily="50" charset="-128"/>
                <a:cs typeface="Al Nile" pitchFamily="2" charset="-78"/>
              </a:rPr>
              <a:t>/</a:t>
            </a:r>
            <a:r>
              <a:rPr lang="ja-JP" altLang="en-US" sz="1200" dirty="0" smtClean="0">
                <a:latin typeface="游ゴシック" panose="020B0400000000000000" pitchFamily="50" charset="-128"/>
                <a:ea typeface="游ゴシック" panose="020B0400000000000000" pitchFamily="50" charset="-128"/>
                <a:cs typeface="Al Nile" pitchFamily="2" charset="-78"/>
              </a:rPr>
              <a:t>株式会社ワイヤ・アンド</a:t>
            </a:r>
            <a:r>
              <a:rPr lang="ja-JP" altLang="en-US" sz="1200" smtClean="0">
                <a:latin typeface="游ゴシック" panose="020B0400000000000000" pitchFamily="50" charset="-128"/>
                <a:ea typeface="游ゴシック" panose="020B0400000000000000" pitchFamily="50" charset="-128"/>
                <a:cs typeface="Al Nile" pitchFamily="2" charset="-78"/>
              </a:rPr>
              <a:t>・ワイヤレス</a:t>
            </a:r>
            <a:endParaRPr kumimoji="1" lang="ja-JP" altLang="en-US" sz="1200" dirty="0">
              <a:latin typeface="游ゴシック" panose="020B0400000000000000" pitchFamily="50" charset="-128"/>
              <a:ea typeface="游ゴシック" panose="020B0400000000000000" pitchFamily="50" charset="-128"/>
              <a:cs typeface="Al Nile" pitchFamily="2" charset="-78"/>
            </a:endParaRPr>
          </a:p>
        </p:txBody>
      </p:sp>
      <p:pic>
        <p:nvPicPr>
          <p:cNvPr id="9" name="図 8"/>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1403" y="1753129"/>
            <a:ext cx="1626425" cy="591427"/>
          </a:xfrm>
          <a:prstGeom prst="rect">
            <a:avLst/>
          </a:prstGeom>
        </p:spPr>
      </p:pic>
      <p:sp>
        <p:nvSpPr>
          <p:cNvPr id="10" name="テキスト ボックス 9">
            <a:extLst>
              <a:ext uri="{FF2B5EF4-FFF2-40B4-BE49-F238E27FC236}">
                <a16:creationId xmlns:a16="http://schemas.microsoft.com/office/drawing/2014/main" xmlns="" id="{EE72F7DF-D1FB-5344-ABAC-900132F12FA8}"/>
              </a:ext>
            </a:extLst>
          </p:cNvPr>
          <p:cNvSpPr txBox="1"/>
          <p:nvPr/>
        </p:nvSpPr>
        <p:spPr>
          <a:xfrm>
            <a:off x="623067" y="283141"/>
            <a:ext cx="8230590" cy="707886"/>
          </a:xfrm>
          <a:prstGeom prst="rect">
            <a:avLst/>
          </a:prstGeom>
          <a:noFill/>
        </p:spPr>
        <p:txBody>
          <a:bodyPr wrap="square" rtlCol="0">
            <a:spAutoFit/>
          </a:bodyPr>
          <a:lstStyle/>
          <a:p>
            <a:r>
              <a:rPr kumimoji="1" lang="ja-JP" altLang="en-US" sz="4000" dirty="0">
                <a:latin typeface="メイリオ" panose="020B0604030504040204" pitchFamily="50" charset="-128"/>
                <a:ea typeface="メイリオ" panose="020B0604030504040204" pitchFamily="50" charset="-128"/>
              </a:rPr>
              <a:t>その場で伝える。</a:t>
            </a:r>
          </a:p>
        </p:txBody>
      </p:sp>
      <p:sp>
        <p:nvSpPr>
          <p:cNvPr id="11" name="テキスト ボックス 10">
            <a:extLst>
              <a:ext uri="{FF2B5EF4-FFF2-40B4-BE49-F238E27FC236}">
                <a16:creationId xmlns:a16="http://schemas.microsoft.com/office/drawing/2014/main" xmlns="" id="{CA67D84A-D183-F841-9199-C653CC1BC25D}"/>
              </a:ext>
            </a:extLst>
          </p:cNvPr>
          <p:cNvSpPr txBox="1"/>
          <p:nvPr/>
        </p:nvSpPr>
        <p:spPr>
          <a:xfrm>
            <a:off x="623067" y="980728"/>
            <a:ext cx="6858000" cy="1569660"/>
          </a:xfrm>
          <a:prstGeom prst="rect">
            <a:avLst/>
          </a:prstGeom>
          <a:noFill/>
        </p:spPr>
        <p:txBody>
          <a:bodyPr wrap="square" rtlCol="0">
            <a:spAutoFit/>
          </a:bodyPr>
          <a:lstStyle/>
          <a:p>
            <a:r>
              <a:rPr kumimoji="1" lang="en-US" altLang="ja-JP" sz="9600" b="1" dirty="0">
                <a:latin typeface="メイリオ" panose="020B0604030504040204" pitchFamily="50" charset="-128"/>
                <a:ea typeface="メイリオ" panose="020B0604030504040204" pitchFamily="50" charset="-128"/>
                <a:cs typeface="Futura Medium" panose="020B0602020204020303" pitchFamily="34" charset="-79"/>
              </a:rPr>
              <a:t>Wi-Fi AD</a:t>
            </a:r>
            <a:endParaRPr kumimoji="1" lang="ja-JP" altLang="en-US" sz="9600" b="1" dirty="0">
              <a:latin typeface="メイリオ" panose="020B0604030504040204" pitchFamily="50" charset="-128"/>
              <a:ea typeface="メイリオ" panose="020B0604030504040204" pitchFamily="50" charset="-128"/>
              <a:cs typeface="Futura Medium" panose="020B0602020204020303" pitchFamily="34" charset="-79"/>
            </a:endParaRPr>
          </a:p>
        </p:txBody>
      </p:sp>
      <p:sp>
        <p:nvSpPr>
          <p:cNvPr id="12" name="角丸四角形 11"/>
          <p:cNvSpPr/>
          <p:nvPr/>
        </p:nvSpPr>
        <p:spPr>
          <a:xfrm>
            <a:off x="634619" y="4161533"/>
            <a:ext cx="7874761" cy="14507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xmlns="" id="{791D82EB-F160-3040-B7AF-21775B60A619}"/>
              </a:ext>
            </a:extLst>
          </p:cNvPr>
          <p:cNvSpPr txBox="1"/>
          <p:nvPr/>
        </p:nvSpPr>
        <p:spPr>
          <a:xfrm>
            <a:off x="1328367" y="4194430"/>
            <a:ext cx="6487265" cy="1384995"/>
          </a:xfrm>
          <a:prstGeom prst="rect">
            <a:avLst/>
          </a:prstGeom>
          <a:noFill/>
        </p:spPr>
        <p:txBody>
          <a:bodyPr wrap="square" rtlCol="0">
            <a:spAutoFit/>
          </a:bodyPr>
          <a:lstStyle/>
          <a:p>
            <a:pPr algn="ctr">
              <a:lnSpc>
                <a:spcPct val="150000"/>
              </a:lnSpc>
            </a:pPr>
            <a:r>
              <a:rPr lang="en-US" altLang="ja-JP" sz="3200" b="1" dirty="0" err="1" smtClean="0">
                <a:ln w="19050">
                  <a:solidFill>
                    <a:srgbClr val="00B0F0"/>
                  </a:solidFill>
                </a:ln>
                <a:solidFill>
                  <a:schemeClr val="bg1"/>
                </a:solidFill>
                <a:latin typeface="メイリオ" panose="020B0604030504040204" pitchFamily="50" charset="-128"/>
                <a:ea typeface="メイリオ" panose="020B0604030504040204" pitchFamily="50" charset="-128"/>
                <a:cs typeface="Futura Medium" panose="020B0602020204020303"/>
              </a:rPr>
              <a:t>Tokushima_City_</a:t>
            </a:r>
            <a:r>
              <a:rPr kumimoji="1" lang="en-US" altLang="ja-JP" sz="3200" b="1" dirty="0" err="1" smtClean="0">
                <a:ln w="19050">
                  <a:solidFill>
                    <a:srgbClr val="00B0F0"/>
                  </a:solidFill>
                </a:ln>
                <a:solidFill>
                  <a:schemeClr val="bg1"/>
                </a:solidFill>
                <a:latin typeface="メイリオ" panose="020B0604030504040204" pitchFamily="50" charset="-128"/>
                <a:ea typeface="メイリオ" panose="020B0604030504040204" pitchFamily="50" charset="-128"/>
                <a:cs typeface="Futura Medium" panose="020B0602020204020303"/>
              </a:rPr>
              <a:t>Wi</a:t>
            </a:r>
            <a:r>
              <a:rPr kumimoji="1" lang="en-US" altLang="ja-JP" sz="3200" b="1" dirty="0" smtClean="0">
                <a:ln w="19050">
                  <a:solidFill>
                    <a:srgbClr val="00B0F0"/>
                  </a:solidFill>
                </a:ln>
                <a:solidFill>
                  <a:schemeClr val="bg1"/>
                </a:solidFill>
                <a:latin typeface="メイリオ" panose="020B0604030504040204" pitchFamily="50" charset="-128"/>
                <a:ea typeface="メイリオ" panose="020B0604030504040204" pitchFamily="50" charset="-128"/>
                <a:cs typeface="Futura Medium" panose="020B0602020204020303"/>
              </a:rPr>
              <a:t>-Fi</a:t>
            </a:r>
            <a:endParaRPr lang="en-US" altLang="ja-JP" sz="3200" b="1" dirty="0" smtClean="0">
              <a:ln w="19050">
                <a:solidFill>
                  <a:srgbClr val="00B0F0"/>
                </a:solidFill>
              </a:ln>
              <a:solidFill>
                <a:schemeClr val="bg1"/>
              </a:solidFill>
              <a:latin typeface="メイリオ" panose="020B0604030504040204" pitchFamily="50" charset="-128"/>
              <a:ea typeface="メイリオ" panose="020B0604030504040204" pitchFamily="50" charset="-128"/>
            </a:endParaRPr>
          </a:p>
          <a:p>
            <a:pPr algn="ctr">
              <a:lnSpc>
                <a:spcPct val="150000"/>
              </a:lnSpc>
            </a:pPr>
            <a:r>
              <a:rPr kumimoji="1" lang="ja-JP" altLang="en-US" sz="2400" b="1" dirty="0" smtClean="0">
                <a:solidFill>
                  <a:schemeClr val="bg1">
                    <a:lumMod val="50000"/>
                  </a:schemeClr>
                </a:solidFill>
                <a:latin typeface="メイリオ" panose="020B0604030504040204" pitchFamily="50" charset="-128"/>
                <a:ea typeface="メイリオ" panose="020B0604030504040204" pitchFamily="50" charset="-128"/>
              </a:rPr>
              <a:t>インバウンド・ターゲティング広告</a:t>
            </a:r>
            <a:endParaRPr kumimoji="1" lang="ja-JP" altLang="en-US" sz="2400" b="1" dirty="0">
              <a:solidFill>
                <a:schemeClr val="bg1">
                  <a:lumMod val="50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93625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図形グループ 14"/>
          <p:cNvGrpSpPr/>
          <p:nvPr/>
        </p:nvGrpSpPr>
        <p:grpSpPr>
          <a:xfrm>
            <a:off x="2771800" y="2527424"/>
            <a:ext cx="2051387" cy="3646913"/>
            <a:chOff x="3461250" y="1207253"/>
            <a:chExt cx="2580474" cy="4587510"/>
          </a:xfrm>
        </p:grpSpPr>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1250" y="1207253"/>
              <a:ext cx="2580474" cy="4587510"/>
            </a:xfrm>
            <a:prstGeom prst="rect">
              <a:avLst/>
            </a:prstGeom>
            <a:ln w="38100">
              <a:solidFill>
                <a:srgbClr val="11C1FF"/>
              </a:solidFill>
            </a:ln>
          </p:spPr>
        </p:pic>
        <p:pic>
          <p:nvPicPr>
            <p:cNvPr id="13" name="図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3897" y="2219524"/>
              <a:ext cx="2426255" cy="3501088"/>
            </a:xfrm>
            <a:prstGeom prst="rect">
              <a:avLst/>
            </a:prstGeom>
          </p:spPr>
        </p:pic>
        <p:sp>
          <p:nvSpPr>
            <p:cNvPr id="14" name="正方形/長方形 13"/>
            <p:cNvSpPr/>
            <p:nvPr/>
          </p:nvSpPr>
          <p:spPr>
            <a:xfrm>
              <a:off x="3461250" y="1903724"/>
              <a:ext cx="1758822" cy="284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461250" y="1808474"/>
              <a:ext cx="2580474" cy="9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22822" y="1821203"/>
              <a:ext cx="684685" cy="337521"/>
            </a:xfrm>
            <a:prstGeom prst="rect">
              <a:avLst/>
            </a:prstGeom>
          </p:spPr>
        </p:pic>
      </p:grpSp>
      <p:cxnSp>
        <p:nvCxnSpPr>
          <p:cNvPr id="24" name="直線矢印コネクタ 23"/>
          <p:cNvCxnSpPr/>
          <p:nvPr/>
        </p:nvCxnSpPr>
        <p:spPr>
          <a:xfrm>
            <a:off x="4974904" y="3243923"/>
            <a:ext cx="2374202" cy="1"/>
          </a:xfrm>
          <a:prstGeom prst="straightConnector1">
            <a:avLst/>
          </a:prstGeom>
          <a:ln w="57150">
            <a:solidFill>
              <a:srgbClr val="11C1FF"/>
            </a:solidFill>
            <a:tailEnd type="triangle"/>
          </a:ln>
        </p:spPr>
        <p:style>
          <a:lnRef idx="1">
            <a:schemeClr val="accent1"/>
          </a:lnRef>
          <a:fillRef idx="0">
            <a:schemeClr val="accent1"/>
          </a:fillRef>
          <a:effectRef idx="0">
            <a:schemeClr val="accent1"/>
          </a:effectRef>
          <a:fontRef idx="minor">
            <a:schemeClr val="tx1"/>
          </a:fontRef>
        </p:style>
      </p:cxnSp>
      <p:sp>
        <p:nvSpPr>
          <p:cNvPr id="52" name="楕円 51"/>
          <p:cNvSpPr/>
          <p:nvPr/>
        </p:nvSpPr>
        <p:spPr>
          <a:xfrm>
            <a:off x="5767341" y="2849259"/>
            <a:ext cx="789327" cy="789327"/>
          </a:xfrm>
          <a:prstGeom prst="ellipse">
            <a:avLst/>
          </a:prstGeom>
          <a:solidFill>
            <a:schemeClr val="bg1"/>
          </a:solidFill>
          <a:ln>
            <a:solidFill>
              <a:srgbClr val="11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矢印コネクタ 48"/>
          <p:cNvCxnSpPr/>
          <p:nvPr/>
        </p:nvCxnSpPr>
        <p:spPr>
          <a:xfrm>
            <a:off x="4170002" y="5001204"/>
            <a:ext cx="3254200" cy="0"/>
          </a:xfrm>
          <a:prstGeom prst="straightConnector1">
            <a:avLst/>
          </a:prstGeom>
          <a:ln w="57150">
            <a:solidFill>
              <a:srgbClr val="11C1FF"/>
            </a:solidFill>
            <a:tailEnd type="triangle"/>
          </a:ln>
        </p:spPr>
        <p:style>
          <a:lnRef idx="1">
            <a:schemeClr val="accent1"/>
          </a:lnRef>
          <a:fillRef idx="0">
            <a:schemeClr val="accent1"/>
          </a:fillRef>
          <a:effectRef idx="0">
            <a:schemeClr val="accent1"/>
          </a:effectRef>
          <a:fontRef idx="minor">
            <a:schemeClr val="tx1"/>
          </a:fontRef>
        </p:style>
      </p:cxnSp>
      <p:sp>
        <p:nvSpPr>
          <p:cNvPr id="48" name="楕円 47"/>
          <p:cNvSpPr/>
          <p:nvPr/>
        </p:nvSpPr>
        <p:spPr>
          <a:xfrm>
            <a:off x="5778324" y="4583429"/>
            <a:ext cx="789327" cy="789327"/>
          </a:xfrm>
          <a:prstGeom prst="ellipse">
            <a:avLst/>
          </a:prstGeom>
          <a:solidFill>
            <a:schemeClr val="bg1"/>
          </a:solidFill>
          <a:ln>
            <a:solidFill>
              <a:srgbClr val="11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Copyright © Tokushima City All Rights Reserved.</a:t>
            </a:r>
            <a:endParaRPr kumimoji="1" lang="ja-JP" altLang="en-US" dirty="0"/>
          </a:p>
        </p:txBody>
      </p:sp>
      <p:cxnSp>
        <p:nvCxnSpPr>
          <p:cNvPr id="99" name="直線コネクタ 98"/>
          <p:cNvCxnSpPr/>
          <p:nvPr/>
        </p:nvCxnSpPr>
        <p:spPr>
          <a:xfrm>
            <a:off x="235402" y="548680"/>
            <a:ext cx="1653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0" y="124593"/>
            <a:ext cx="3203848" cy="476086"/>
          </a:xfrm>
          <a:solidFill>
            <a:schemeClr val="bg1"/>
          </a:solidFill>
        </p:spPr>
        <p:txBody>
          <a:bodyPr>
            <a:normAutofit/>
          </a:bodyPr>
          <a:lstStyle/>
          <a:p>
            <a:r>
              <a:rPr lang="ja-JP" altLang="en-US" sz="2000" dirty="0">
                <a:latin typeface="メイリオ" panose="020B0604030504040204" pitchFamily="50" charset="-128"/>
                <a:ea typeface="メイリオ" panose="020B0604030504040204" pitchFamily="50" charset="-128"/>
              </a:rPr>
              <a:t>　特徴</a:t>
            </a:r>
            <a:endParaRPr kumimoji="1" lang="ja-JP" altLang="en-US" sz="2000" dirty="0">
              <a:latin typeface="メイリオ" panose="020B0604030504040204" pitchFamily="50" charset="-128"/>
              <a:ea typeface="メイリオ" panose="020B0604030504040204" pitchFamily="50" charset="-128"/>
            </a:endParaRPr>
          </a:p>
        </p:txBody>
      </p:sp>
      <p:cxnSp>
        <p:nvCxnSpPr>
          <p:cNvPr id="17" name="直線矢印コネクタ 16"/>
          <p:cNvCxnSpPr>
            <a:cxnSpLocks/>
          </p:cNvCxnSpPr>
          <p:nvPr/>
        </p:nvCxnSpPr>
        <p:spPr>
          <a:xfrm>
            <a:off x="2075808" y="4317842"/>
            <a:ext cx="61487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35402" y="860310"/>
            <a:ext cx="7216918" cy="461665"/>
          </a:xfrm>
          <a:prstGeom prst="rect">
            <a:avLst/>
          </a:prstGeom>
          <a:noFill/>
        </p:spPr>
        <p:txBody>
          <a:bodyPr wrap="square" rtlCol="0">
            <a:spAutoFit/>
          </a:bodyPr>
          <a:lstStyle/>
          <a:p>
            <a:r>
              <a:rPr kumimoji="1" lang="ja-JP" altLang="en-US" sz="2400" b="1" dirty="0" smtClean="0">
                <a:latin typeface="メイリオ" panose="020B0604030504040204" pitchFamily="50" charset="-128"/>
                <a:ea typeface="メイリオ" panose="020B0604030504040204" pitchFamily="50" charset="-128"/>
                <a:cs typeface="Meiryo" charset="-128"/>
              </a:rPr>
              <a:t>接続認証直後に、</a:t>
            </a:r>
            <a:r>
              <a:rPr lang="ja-JP" altLang="en-US" sz="2400" b="1" dirty="0">
                <a:latin typeface="メイリオ" panose="020B0604030504040204" pitchFamily="50" charset="-128"/>
                <a:ea typeface="メイリオ" panose="020B0604030504040204" pitchFamily="50" charset="-128"/>
                <a:cs typeface="Meiryo" charset="-128"/>
              </a:rPr>
              <a:t>全ご利用者様へ情報</a:t>
            </a:r>
            <a:r>
              <a:rPr lang="ja-JP" altLang="en-US" sz="2400" b="1" dirty="0" smtClean="0">
                <a:latin typeface="メイリオ" panose="020B0604030504040204" pitchFamily="50" charset="-128"/>
                <a:ea typeface="メイリオ" panose="020B0604030504040204" pitchFamily="50" charset="-128"/>
                <a:cs typeface="Meiryo" charset="-128"/>
              </a:rPr>
              <a:t>告知</a:t>
            </a:r>
            <a:endParaRPr lang="en-US" altLang="ja-JP" sz="2400" b="1" dirty="0">
              <a:latin typeface="メイリオ" panose="020B0604030504040204" pitchFamily="50" charset="-128"/>
              <a:ea typeface="メイリオ" panose="020B0604030504040204" pitchFamily="50" charset="-128"/>
              <a:cs typeface="Meiryo" charset="-128"/>
            </a:endParaRPr>
          </a:p>
        </p:txBody>
      </p:sp>
      <p:pic>
        <p:nvPicPr>
          <p:cNvPr id="21" name="図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3431" y="2445087"/>
            <a:ext cx="1542397" cy="4080257"/>
          </a:xfrm>
          <a:prstGeom prst="rect">
            <a:avLst/>
          </a:prstGeom>
          <a:ln>
            <a:noFill/>
          </a:ln>
        </p:spPr>
      </p:pic>
      <p:pic>
        <p:nvPicPr>
          <p:cNvPr id="22" name="図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04948" y="2531459"/>
            <a:ext cx="1214535" cy="1786383"/>
          </a:xfrm>
          <a:prstGeom prst="rect">
            <a:avLst/>
          </a:prstGeom>
          <a:ln w="19050">
            <a:solidFill>
              <a:schemeClr val="bg1">
                <a:lumMod val="85000"/>
              </a:schemeClr>
            </a:solidFill>
          </a:ln>
        </p:spPr>
      </p:pic>
      <p:pic>
        <p:nvPicPr>
          <p:cNvPr id="26" name="図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04948" y="4723767"/>
            <a:ext cx="1219185" cy="1801577"/>
          </a:xfrm>
          <a:prstGeom prst="rect">
            <a:avLst/>
          </a:prstGeom>
          <a:ln w="19050">
            <a:solidFill>
              <a:schemeClr val="bg1">
                <a:lumMod val="85000"/>
              </a:schemeClr>
            </a:solidFill>
          </a:ln>
        </p:spPr>
      </p:pic>
      <p:sp>
        <p:nvSpPr>
          <p:cNvPr id="5" name="楕円 4"/>
          <p:cNvSpPr/>
          <p:nvPr/>
        </p:nvSpPr>
        <p:spPr>
          <a:xfrm>
            <a:off x="4437367" y="3008432"/>
            <a:ext cx="470984" cy="470984"/>
          </a:xfrm>
          <a:prstGeom prst="ellipse">
            <a:avLst/>
          </a:prstGeom>
          <a:solidFill>
            <a:srgbClr val="11C1FF">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141"/>
          <p:cNvGrpSpPr/>
          <p:nvPr/>
        </p:nvGrpSpPr>
        <p:grpSpPr>
          <a:xfrm>
            <a:off x="4537218" y="3316194"/>
            <a:ext cx="382615" cy="588741"/>
            <a:chOff x="4189470" y="5032908"/>
            <a:chExt cx="509262" cy="783615"/>
          </a:xfrm>
        </p:grpSpPr>
        <p:cxnSp>
          <p:nvCxnSpPr>
            <p:cNvPr id="29" name="直線コネクタ 28"/>
            <p:cNvCxnSpPr/>
            <p:nvPr/>
          </p:nvCxnSpPr>
          <p:spPr>
            <a:xfrm flipV="1">
              <a:off x="4442512" y="5077255"/>
              <a:ext cx="55734" cy="55734"/>
            </a:xfrm>
            <a:prstGeom prst="line">
              <a:avLst/>
            </a:prstGeom>
            <a:noFill/>
            <a:ln w="44450" cap="rnd" cmpd="sng" algn="ctr">
              <a:solidFill>
                <a:schemeClr val="bg1"/>
              </a:solidFill>
              <a:prstDash val="solid"/>
              <a:headEnd type="none" w="med" len="med"/>
              <a:tailEnd type="none" w="med" len="med"/>
            </a:ln>
            <a:effectLst/>
          </p:spPr>
        </p:cxnSp>
        <p:cxnSp>
          <p:nvCxnSpPr>
            <p:cNvPr id="30" name="直線コネクタ 29"/>
            <p:cNvCxnSpPr/>
            <p:nvPr/>
          </p:nvCxnSpPr>
          <p:spPr>
            <a:xfrm rot="18900000" flipV="1">
              <a:off x="4338723" y="5032908"/>
              <a:ext cx="55734" cy="55734"/>
            </a:xfrm>
            <a:prstGeom prst="line">
              <a:avLst/>
            </a:prstGeom>
            <a:noFill/>
            <a:ln w="44450" cap="rnd" cmpd="sng" algn="ctr">
              <a:solidFill>
                <a:schemeClr val="bg1"/>
              </a:solidFill>
              <a:prstDash val="solid"/>
              <a:headEnd type="none" w="med" len="med"/>
              <a:tailEnd type="none" w="med" len="med"/>
            </a:ln>
            <a:effectLst/>
          </p:spPr>
        </p:cxnSp>
        <p:cxnSp>
          <p:nvCxnSpPr>
            <p:cNvPr id="31" name="直線コネクタ 30"/>
            <p:cNvCxnSpPr/>
            <p:nvPr/>
          </p:nvCxnSpPr>
          <p:spPr>
            <a:xfrm flipH="1" flipV="1">
              <a:off x="4234367" y="5077094"/>
              <a:ext cx="55734" cy="55734"/>
            </a:xfrm>
            <a:prstGeom prst="line">
              <a:avLst/>
            </a:prstGeom>
            <a:noFill/>
            <a:ln w="44450" cap="rnd" cmpd="sng" algn="ctr">
              <a:solidFill>
                <a:schemeClr val="bg1"/>
              </a:solidFill>
              <a:prstDash val="solid"/>
              <a:headEnd type="none" w="med" len="med"/>
              <a:tailEnd type="none" w="med" len="med"/>
            </a:ln>
            <a:effectLst/>
          </p:spPr>
        </p:cxnSp>
        <p:pic>
          <p:nvPicPr>
            <p:cNvPr id="32" name="図 31"/>
            <p:cNvPicPr>
              <a:picLocks noChangeAspect="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189470" y="5172629"/>
              <a:ext cx="509262" cy="643894"/>
            </a:xfrm>
            <a:prstGeom prst="rect">
              <a:avLst/>
            </a:prstGeom>
          </p:spPr>
        </p:pic>
      </p:grpSp>
      <p:sp>
        <p:nvSpPr>
          <p:cNvPr id="39" name="楕円 38"/>
          <p:cNvSpPr/>
          <p:nvPr/>
        </p:nvSpPr>
        <p:spPr>
          <a:xfrm>
            <a:off x="3556067" y="4762874"/>
            <a:ext cx="470984" cy="470984"/>
          </a:xfrm>
          <a:prstGeom prst="ellipse">
            <a:avLst/>
          </a:prstGeom>
          <a:solidFill>
            <a:srgbClr val="11C1FF">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141"/>
          <p:cNvGrpSpPr/>
          <p:nvPr/>
        </p:nvGrpSpPr>
        <p:grpSpPr>
          <a:xfrm>
            <a:off x="3654658" y="5054618"/>
            <a:ext cx="382615" cy="588741"/>
            <a:chOff x="4189470" y="5032908"/>
            <a:chExt cx="509262" cy="783615"/>
          </a:xfrm>
        </p:grpSpPr>
        <p:cxnSp>
          <p:nvCxnSpPr>
            <p:cNvPr id="35" name="直線コネクタ 34"/>
            <p:cNvCxnSpPr/>
            <p:nvPr/>
          </p:nvCxnSpPr>
          <p:spPr>
            <a:xfrm flipV="1">
              <a:off x="4442512" y="5077255"/>
              <a:ext cx="55734" cy="55734"/>
            </a:xfrm>
            <a:prstGeom prst="line">
              <a:avLst/>
            </a:prstGeom>
            <a:noFill/>
            <a:ln w="44450" cap="rnd" cmpd="sng" algn="ctr">
              <a:solidFill>
                <a:schemeClr val="bg1"/>
              </a:solidFill>
              <a:prstDash val="solid"/>
              <a:headEnd type="none" w="med" len="med"/>
              <a:tailEnd type="none" w="med" len="med"/>
            </a:ln>
            <a:effectLst/>
          </p:spPr>
        </p:cxnSp>
        <p:cxnSp>
          <p:nvCxnSpPr>
            <p:cNvPr id="36" name="直線コネクタ 35"/>
            <p:cNvCxnSpPr/>
            <p:nvPr/>
          </p:nvCxnSpPr>
          <p:spPr>
            <a:xfrm rot="18900000" flipV="1">
              <a:off x="4338723" y="5032908"/>
              <a:ext cx="55734" cy="55734"/>
            </a:xfrm>
            <a:prstGeom prst="line">
              <a:avLst/>
            </a:prstGeom>
            <a:noFill/>
            <a:ln w="44450" cap="rnd" cmpd="sng" algn="ctr">
              <a:solidFill>
                <a:schemeClr val="bg1"/>
              </a:solidFill>
              <a:prstDash val="solid"/>
              <a:headEnd type="none" w="med" len="med"/>
              <a:tailEnd type="none" w="med" len="med"/>
            </a:ln>
            <a:effectLst/>
          </p:spPr>
        </p:cxnSp>
        <p:cxnSp>
          <p:nvCxnSpPr>
            <p:cNvPr id="37" name="直線コネクタ 36"/>
            <p:cNvCxnSpPr/>
            <p:nvPr/>
          </p:nvCxnSpPr>
          <p:spPr>
            <a:xfrm flipH="1" flipV="1">
              <a:off x="4234367" y="5077094"/>
              <a:ext cx="55734" cy="55734"/>
            </a:xfrm>
            <a:prstGeom prst="line">
              <a:avLst/>
            </a:prstGeom>
            <a:noFill/>
            <a:ln w="44450" cap="rnd" cmpd="sng" algn="ctr">
              <a:solidFill>
                <a:schemeClr val="bg1"/>
              </a:solidFill>
              <a:prstDash val="solid"/>
              <a:headEnd type="none" w="med" len="med"/>
              <a:tailEnd type="none" w="med" len="med"/>
            </a:ln>
            <a:effectLst/>
          </p:spPr>
        </p:cxnSp>
        <p:pic>
          <p:nvPicPr>
            <p:cNvPr id="38" name="図 37"/>
            <p:cNvPicPr>
              <a:picLocks noChangeAspect="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189470" y="5172629"/>
              <a:ext cx="509262" cy="643894"/>
            </a:xfrm>
            <a:prstGeom prst="rect">
              <a:avLst/>
            </a:prstGeom>
          </p:spPr>
        </p:pic>
      </p:grpSp>
      <p:sp>
        <p:nvSpPr>
          <p:cNvPr id="41" name="テキスト ボックス 40">
            <a:extLst>
              <a:ext uri="{FF2B5EF4-FFF2-40B4-BE49-F238E27FC236}">
                <a16:creationId xmlns:a16="http://schemas.microsoft.com/office/drawing/2014/main" xmlns="" id="{C7A1FE0C-0853-864F-8B86-C822BA554AAC}"/>
              </a:ext>
            </a:extLst>
          </p:cNvPr>
          <p:cNvSpPr txBox="1"/>
          <p:nvPr/>
        </p:nvSpPr>
        <p:spPr>
          <a:xfrm>
            <a:off x="235402" y="1351801"/>
            <a:ext cx="8705118" cy="276999"/>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cs typeface="Meiryo" charset="-128"/>
              </a:rPr>
              <a:t>Wi-Fi</a:t>
            </a:r>
            <a:r>
              <a:rPr kumimoji="1" lang="ja-JP" altLang="en-US" sz="1200" dirty="0">
                <a:latin typeface="メイリオ" panose="020B0604030504040204" pitchFamily="50" charset="-128"/>
                <a:ea typeface="メイリオ" panose="020B0604030504040204" pitchFamily="50" charset="-128"/>
                <a:cs typeface="Meiryo" charset="-128"/>
              </a:rPr>
              <a:t> </a:t>
            </a:r>
            <a:r>
              <a:rPr kumimoji="1" lang="en-US" altLang="ja-JP" sz="1200" dirty="0">
                <a:latin typeface="メイリオ" panose="020B0604030504040204" pitchFamily="50" charset="-128"/>
                <a:ea typeface="メイリオ" panose="020B0604030504040204" pitchFamily="50" charset="-128"/>
                <a:cs typeface="Meiryo" charset="-128"/>
              </a:rPr>
              <a:t>AD</a:t>
            </a:r>
            <a:r>
              <a:rPr kumimoji="1" lang="ja-JP" altLang="en-US" sz="1200" dirty="0">
                <a:latin typeface="メイリオ" panose="020B0604030504040204" pitchFamily="50" charset="-128"/>
                <a:ea typeface="メイリオ" panose="020B0604030504040204" pitchFamily="50" charset="-128"/>
                <a:cs typeface="Meiryo" charset="-128"/>
              </a:rPr>
              <a:t>とは</a:t>
            </a:r>
            <a:r>
              <a:rPr kumimoji="1" lang="ja-JP" altLang="en-US" sz="1200" dirty="0" smtClean="0">
                <a:latin typeface="メイリオ" panose="020B0604030504040204" pitchFamily="50" charset="-128"/>
                <a:ea typeface="メイリオ" panose="020B0604030504040204" pitchFamily="50" charset="-128"/>
                <a:cs typeface="Meiryo" charset="-128"/>
              </a:rPr>
              <a:t>、</a:t>
            </a:r>
            <a:r>
              <a:rPr lang="ja-JP" altLang="en-US" sz="1200" dirty="0" smtClean="0">
                <a:latin typeface="メイリオ" panose="020B0604030504040204" pitchFamily="50" charset="-128"/>
                <a:ea typeface="メイリオ" panose="020B0604030504040204" pitchFamily="50" charset="-128"/>
                <a:cs typeface="Meiryo" charset="-128"/>
              </a:rPr>
              <a:t>徳島市が提供する「</a:t>
            </a:r>
            <a:r>
              <a:rPr lang="en-US" altLang="ja-JP" sz="1200" dirty="0" smtClean="0">
                <a:latin typeface="メイリオ" panose="020B0604030504040204" pitchFamily="50" charset="-128"/>
                <a:ea typeface="メイリオ" panose="020B0604030504040204" pitchFamily="50" charset="-128"/>
                <a:cs typeface="Meiryo" charset="-128"/>
              </a:rPr>
              <a:t>Tokushima</a:t>
            </a:r>
            <a:r>
              <a:rPr lang="ja-JP" altLang="en-US" sz="1200" dirty="0" smtClean="0">
                <a:latin typeface="メイリオ" panose="020B0604030504040204" pitchFamily="50" charset="-128"/>
                <a:ea typeface="メイリオ" panose="020B0604030504040204" pitchFamily="50" charset="-128"/>
                <a:cs typeface="Meiryo" charset="-128"/>
              </a:rPr>
              <a:t> </a:t>
            </a:r>
            <a:r>
              <a:rPr lang="en-US" altLang="ja-JP" sz="1200" dirty="0" smtClean="0">
                <a:latin typeface="メイリオ" panose="020B0604030504040204" pitchFamily="50" charset="-128"/>
                <a:ea typeface="メイリオ" panose="020B0604030504040204" pitchFamily="50" charset="-128"/>
                <a:cs typeface="Meiryo" charset="-128"/>
              </a:rPr>
              <a:t>Free</a:t>
            </a:r>
            <a:r>
              <a:rPr lang="ja-JP" altLang="en-US" sz="1200" dirty="0" smtClean="0">
                <a:latin typeface="メイリオ" panose="020B0604030504040204" pitchFamily="50" charset="-128"/>
                <a:ea typeface="メイリオ" panose="020B0604030504040204" pitchFamily="50" charset="-128"/>
                <a:cs typeface="Meiryo" charset="-128"/>
              </a:rPr>
              <a:t> </a:t>
            </a:r>
            <a:r>
              <a:rPr lang="en-US" altLang="ja-JP" sz="1200" dirty="0" smtClean="0">
                <a:latin typeface="メイリオ" panose="020B0604030504040204" pitchFamily="50" charset="-128"/>
                <a:ea typeface="メイリオ" panose="020B0604030504040204" pitchFamily="50" charset="-128"/>
                <a:cs typeface="Meiryo" charset="-128"/>
              </a:rPr>
              <a:t>Wi-Fi</a:t>
            </a:r>
            <a:r>
              <a:rPr lang="ja-JP" altLang="en-US" sz="1200" dirty="0" smtClean="0">
                <a:latin typeface="メイリオ" panose="020B0604030504040204" pitchFamily="50" charset="-128"/>
                <a:ea typeface="メイリオ" panose="020B0604030504040204" pitchFamily="50" charset="-128"/>
                <a:cs typeface="Meiryo" charset="-128"/>
              </a:rPr>
              <a:t>」の接続認証画面に多言語で広告を配信できるサービスです。</a:t>
            </a:r>
            <a:endParaRPr lang="en-US" altLang="ja-JP" sz="1200" dirty="0">
              <a:latin typeface="メイリオ" panose="020B0604030504040204" pitchFamily="50" charset="-128"/>
              <a:ea typeface="メイリオ" panose="020B0604030504040204" pitchFamily="50" charset="-128"/>
              <a:cs typeface="Meiryo" charset="-128"/>
            </a:endParaRPr>
          </a:p>
        </p:txBody>
      </p:sp>
      <p:sp>
        <p:nvSpPr>
          <p:cNvPr id="19" name="テキスト ボックス 18">
            <a:extLst>
              <a:ext uri="{FF2B5EF4-FFF2-40B4-BE49-F238E27FC236}">
                <a16:creationId xmlns:a16="http://schemas.microsoft.com/office/drawing/2014/main" xmlns="" id="{F7B12353-ACFC-7A4B-A206-AD370D1B662B}"/>
              </a:ext>
            </a:extLst>
          </p:cNvPr>
          <p:cNvSpPr txBox="1"/>
          <p:nvPr/>
        </p:nvSpPr>
        <p:spPr>
          <a:xfrm>
            <a:off x="5658673" y="2982313"/>
            <a:ext cx="1028628" cy="523220"/>
          </a:xfrm>
          <a:prstGeom prst="rect">
            <a:avLst/>
          </a:prstGeom>
          <a:noFill/>
        </p:spPr>
        <p:txBody>
          <a:bodyPr wrap="square" rtlCol="0">
            <a:spAutoFit/>
          </a:bodyPr>
          <a:lstStyle/>
          <a:p>
            <a:pPr algn="ctr"/>
            <a:r>
              <a:rPr lang="ja-JP" altLang="en-US" sz="1400" b="1" dirty="0" smtClean="0">
                <a:solidFill>
                  <a:srgbClr val="11C1FF"/>
                </a:solidFill>
                <a:latin typeface="メイリオ" panose="020B0604030504040204" pitchFamily="50" charset="-128"/>
                <a:ea typeface="メイリオ" panose="020B0604030504040204" pitchFamily="50" charset="-128"/>
              </a:rPr>
              <a:t>通常</a:t>
            </a:r>
            <a:endParaRPr lang="en-US" altLang="ja-JP" sz="1400" b="1" dirty="0" smtClean="0">
              <a:solidFill>
                <a:srgbClr val="11C1FF"/>
              </a:solidFill>
              <a:latin typeface="メイリオ" panose="020B0604030504040204" pitchFamily="50" charset="-128"/>
              <a:ea typeface="メイリオ" panose="020B0604030504040204" pitchFamily="50" charset="-128"/>
            </a:endParaRPr>
          </a:p>
          <a:p>
            <a:pPr algn="ctr"/>
            <a:r>
              <a:rPr kumimoji="1" lang="en-US" altLang="ja-JP" sz="1400" b="1" dirty="0" smtClean="0">
                <a:solidFill>
                  <a:srgbClr val="11C1FF"/>
                </a:solidFill>
                <a:latin typeface="メイリオ" panose="020B0604030504040204" pitchFamily="50" charset="-128"/>
                <a:ea typeface="メイリオ" panose="020B0604030504040204" pitchFamily="50" charset="-128"/>
              </a:rPr>
              <a:t>LP</a:t>
            </a:r>
            <a:r>
              <a:rPr kumimoji="1" lang="ja-JP" altLang="en-US" sz="1400" b="1" dirty="0">
                <a:solidFill>
                  <a:srgbClr val="11C1FF"/>
                </a:solidFill>
                <a:latin typeface="メイリオ" panose="020B0604030504040204" pitchFamily="50" charset="-128"/>
                <a:ea typeface="メイリオ" panose="020B0604030504040204" pitchFamily="50" charset="-128"/>
              </a:rPr>
              <a:t>へ</a:t>
            </a:r>
          </a:p>
        </p:txBody>
      </p:sp>
      <p:sp>
        <p:nvSpPr>
          <p:cNvPr id="20" name="テキスト ボックス 19">
            <a:extLst>
              <a:ext uri="{FF2B5EF4-FFF2-40B4-BE49-F238E27FC236}">
                <a16:creationId xmlns:a16="http://schemas.microsoft.com/office/drawing/2014/main" xmlns="" id="{B547F842-4A6D-B84F-B9F6-58AC85ED093E}"/>
              </a:ext>
            </a:extLst>
          </p:cNvPr>
          <p:cNvSpPr txBox="1"/>
          <p:nvPr/>
        </p:nvSpPr>
        <p:spPr>
          <a:xfrm>
            <a:off x="5649755" y="4736756"/>
            <a:ext cx="1028625" cy="523220"/>
          </a:xfrm>
          <a:prstGeom prst="rect">
            <a:avLst/>
          </a:prstGeom>
          <a:noFill/>
        </p:spPr>
        <p:txBody>
          <a:bodyPr wrap="square" rtlCol="0">
            <a:spAutoFit/>
          </a:bodyPr>
          <a:lstStyle/>
          <a:p>
            <a:pPr algn="ctr"/>
            <a:r>
              <a:rPr kumimoji="1" lang="ja-JP" altLang="en-US" sz="1400" b="1" dirty="0" smtClean="0">
                <a:solidFill>
                  <a:srgbClr val="11C1FF"/>
                </a:solidFill>
                <a:latin typeface="メイリオ" panose="020B0604030504040204" pitchFamily="50" charset="-128"/>
                <a:ea typeface="メイリオ" panose="020B0604030504040204" pitchFamily="50" charset="-128"/>
              </a:rPr>
              <a:t>ご指定</a:t>
            </a:r>
            <a:endParaRPr kumimoji="1" lang="en-US" altLang="ja-JP" sz="1400" b="1" dirty="0" smtClean="0">
              <a:solidFill>
                <a:srgbClr val="11C1FF"/>
              </a:solidFill>
              <a:latin typeface="メイリオ" panose="020B0604030504040204" pitchFamily="50" charset="-128"/>
              <a:ea typeface="メイリオ" panose="020B0604030504040204" pitchFamily="50" charset="-128"/>
            </a:endParaRPr>
          </a:p>
          <a:p>
            <a:pPr algn="ctr"/>
            <a:r>
              <a:rPr kumimoji="1" lang="en-US" altLang="ja-JP" sz="1400" b="1" dirty="0" smtClean="0">
                <a:solidFill>
                  <a:srgbClr val="11C1FF"/>
                </a:solidFill>
                <a:latin typeface="メイリオ" panose="020B0604030504040204" pitchFamily="50" charset="-128"/>
                <a:ea typeface="メイリオ" panose="020B0604030504040204" pitchFamily="50" charset="-128"/>
              </a:rPr>
              <a:t>URL</a:t>
            </a:r>
            <a:r>
              <a:rPr kumimoji="1" lang="ja-JP" altLang="en-US" sz="1400" b="1" dirty="0">
                <a:solidFill>
                  <a:srgbClr val="11C1FF"/>
                </a:solidFill>
                <a:latin typeface="メイリオ" panose="020B0604030504040204" pitchFamily="50" charset="-128"/>
                <a:ea typeface="メイリオ" panose="020B0604030504040204" pitchFamily="50" charset="-128"/>
              </a:rPr>
              <a:t>へ</a:t>
            </a:r>
          </a:p>
        </p:txBody>
      </p:sp>
      <p:cxnSp>
        <p:nvCxnSpPr>
          <p:cNvPr id="51" name="直線コネクタ 50"/>
          <p:cNvCxnSpPr/>
          <p:nvPr/>
        </p:nvCxnSpPr>
        <p:spPr>
          <a:xfrm>
            <a:off x="0" y="600679"/>
            <a:ext cx="9144000" cy="0"/>
          </a:xfrm>
          <a:prstGeom prst="line">
            <a:avLst/>
          </a:prstGeom>
          <a:ln w="349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円形吹き出し 52"/>
          <p:cNvSpPr/>
          <p:nvPr/>
        </p:nvSpPr>
        <p:spPr>
          <a:xfrm>
            <a:off x="2512977" y="2420888"/>
            <a:ext cx="962260" cy="757211"/>
          </a:xfrm>
          <a:prstGeom prst="wedgeEllipseCallout">
            <a:avLst>
              <a:gd name="adj1" fmla="val 34527"/>
              <a:gd name="adj2" fmla="val 49412"/>
            </a:avLst>
          </a:prstGeom>
          <a:solidFill>
            <a:schemeClr val="bg1"/>
          </a:solidFill>
          <a:ln>
            <a:solidFill>
              <a:srgbClr val="FB9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xmlns="" id="{F7B12353-ACFC-7A4B-A206-AD370D1B662B}"/>
              </a:ext>
            </a:extLst>
          </p:cNvPr>
          <p:cNvSpPr txBox="1"/>
          <p:nvPr/>
        </p:nvSpPr>
        <p:spPr>
          <a:xfrm>
            <a:off x="2540958" y="2602162"/>
            <a:ext cx="906298" cy="461665"/>
          </a:xfrm>
          <a:prstGeom prst="rect">
            <a:avLst/>
          </a:prstGeom>
          <a:noFill/>
        </p:spPr>
        <p:txBody>
          <a:bodyPr wrap="square" rtlCol="0">
            <a:spAutoFit/>
          </a:bodyPr>
          <a:lstStyle/>
          <a:p>
            <a:pPr algn="ctr"/>
            <a:r>
              <a:rPr kumimoji="1" lang="en-US" altLang="ja-JP" sz="1200" b="1" dirty="0" smtClean="0">
                <a:solidFill>
                  <a:srgbClr val="FB9C89"/>
                </a:solidFill>
                <a:latin typeface="メイリオ" panose="020B0604030504040204" pitchFamily="50" charset="-128"/>
                <a:ea typeface="メイリオ" panose="020B0604030504040204" pitchFamily="50" charset="-128"/>
              </a:rPr>
              <a:t>7</a:t>
            </a:r>
            <a:r>
              <a:rPr kumimoji="1" lang="ja-JP" altLang="en-US" sz="1200" b="1" dirty="0" smtClean="0">
                <a:solidFill>
                  <a:srgbClr val="FB9C89"/>
                </a:solidFill>
                <a:latin typeface="メイリオ" panose="020B0604030504040204" pitchFamily="50" charset="-128"/>
                <a:ea typeface="メイリオ" panose="020B0604030504040204" pitchFamily="50" charset="-128"/>
              </a:rPr>
              <a:t>言語に</a:t>
            </a:r>
            <a:endParaRPr kumimoji="1" lang="en-US" altLang="ja-JP" sz="1200" b="1" dirty="0" smtClean="0">
              <a:solidFill>
                <a:srgbClr val="FB9C89"/>
              </a:solidFill>
              <a:latin typeface="メイリオ" panose="020B0604030504040204" pitchFamily="50" charset="-128"/>
              <a:ea typeface="メイリオ" panose="020B0604030504040204" pitchFamily="50" charset="-128"/>
            </a:endParaRPr>
          </a:p>
          <a:p>
            <a:pPr algn="ctr"/>
            <a:r>
              <a:rPr kumimoji="1" lang="ja-JP" altLang="en-US" sz="1200" b="1" dirty="0" smtClean="0">
                <a:solidFill>
                  <a:srgbClr val="FB9C89"/>
                </a:solidFill>
                <a:latin typeface="メイリオ" panose="020B0604030504040204" pitchFamily="50" charset="-128"/>
                <a:ea typeface="メイリオ" panose="020B0604030504040204" pitchFamily="50" charset="-128"/>
              </a:rPr>
              <a:t>対応</a:t>
            </a:r>
            <a:endParaRPr kumimoji="1" lang="ja-JP" altLang="en-US" sz="1200" b="1" dirty="0">
              <a:solidFill>
                <a:srgbClr val="FB9C89"/>
              </a:solidFill>
              <a:latin typeface="メイリオ" panose="020B0604030504040204" pitchFamily="50" charset="-128"/>
              <a:ea typeface="メイリオ" panose="020B0604030504040204" pitchFamily="50" charset="-128"/>
            </a:endParaRPr>
          </a:p>
        </p:txBody>
      </p:sp>
      <p:sp>
        <p:nvSpPr>
          <p:cNvPr id="57" name="円形吹き出し 56"/>
          <p:cNvSpPr/>
          <p:nvPr/>
        </p:nvSpPr>
        <p:spPr>
          <a:xfrm>
            <a:off x="4211960" y="5517232"/>
            <a:ext cx="962260" cy="757211"/>
          </a:xfrm>
          <a:prstGeom prst="wedgeEllipseCallout">
            <a:avLst>
              <a:gd name="adj1" fmla="val -36282"/>
              <a:gd name="adj2" fmla="val -47117"/>
            </a:avLst>
          </a:prstGeom>
          <a:solidFill>
            <a:schemeClr val="bg1"/>
          </a:solidFill>
          <a:ln>
            <a:solidFill>
              <a:srgbClr val="FB9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xmlns="" id="{F7B12353-ACFC-7A4B-A206-AD370D1B662B}"/>
              </a:ext>
            </a:extLst>
          </p:cNvPr>
          <p:cNvSpPr txBox="1"/>
          <p:nvPr/>
        </p:nvSpPr>
        <p:spPr>
          <a:xfrm>
            <a:off x="4239941" y="5698506"/>
            <a:ext cx="906298" cy="461665"/>
          </a:xfrm>
          <a:prstGeom prst="rect">
            <a:avLst/>
          </a:prstGeom>
          <a:noFill/>
        </p:spPr>
        <p:txBody>
          <a:bodyPr wrap="square" rtlCol="0">
            <a:spAutoFit/>
          </a:bodyPr>
          <a:lstStyle/>
          <a:p>
            <a:pPr algn="ctr"/>
            <a:r>
              <a:rPr lang="ja-JP" altLang="en-US" sz="1200" b="1" dirty="0" smtClean="0">
                <a:solidFill>
                  <a:srgbClr val="FB9C89"/>
                </a:solidFill>
                <a:latin typeface="メイリオ" panose="020B0604030504040204" pitchFamily="50" charset="-128"/>
                <a:ea typeface="メイリオ" panose="020B0604030504040204" pitchFamily="50" charset="-128"/>
              </a:rPr>
              <a:t>画面全体</a:t>
            </a:r>
            <a:endParaRPr lang="en-US" altLang="ja-JP" sz="1200" b="1" dirty="0" smtClean="0">
              <a:solidFill>
                <a:srgbClr val="FB9C89"/>
              </a:solidFill>
              <a:latin typeface="メイリオ" panose="020B0604030504040204" pitchFamily="50" charset="-128"/>
              <a:ea typeface="メイリオ" panose="020B0604030504040204" pitchFamily="50" charset="-128"/>
            </a:endParaRPr>
          </a:p>
          <a:p>
            <a:pPr algn="ctr"/>
            <a:r>
              <a:rPr kumimoji="1" lang="ja-JP" altLang="en-US" sz="1200" b="1" dirty="0" smtClean="0">
                <a:solidFill>
                  <a:srgbClr val="FB9C89"/>
                </a:solidFill>
                <a:latin typeface="メイリオ" panose="020B0604030504040204" pitchFamily="50" charset="-128"/>
                <a:ea typeface="メイリオ" panose="020B0604030504040204" pitchFamily="50" charset="-128"/>
              </a:rPr>
              <a:t>に表示</a:t>
            </a:r>
            <a:endParaRPr kumimoji="1" lang="ja-JP" altLang="en-US" sz="1200" b="1" dirty="0">
              <a:solidFill>
                <a:srgbClr val="FB9C89"/>
              </a:solidFill>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xmlns="" id="{C7A1FE0C-0853-864F-8B86-C822BA554AAC}"/>
              </a:ext>
            </a:extLst>
          </p:cNvPr>
          <p:cNvSpPr txBox="1"/>
          <p:nvPr/>
        </p:nvSpPr>
        <p:spPr>
          <a:xfrm rot="21152915">
            <a:off x="4046547" y="3815768"/>
            <a:ext cx="4252879" cy="584775"/>
          </a:xfrm>
          <a:prstGeom prst="rect">
            <a:avLst/>
          </a:prstGeom>
          <a:noFill/>
        </p:spPr>
        <p:txBody>
          <a:bodyPr wrap="square" rtlCol="0">
            <a:spAutoFit/>
          </a:bodyPr>
          <a:lstStyle/>
          <a:p>
            <a:pPr algn="ctr"/>
            <a:r>
              <a:rPr lang="en-US" altLang="ja-JP" sz="1600" b="1" dirty="0" smtClean="0">
                <a:latin typeface="メイリオ" panose="020B0604030504040204" pitchFamily="50" charset="-128"/>
                <a:ea typeface="メイリオ" panose="020B0604030504040204" pitchFamily="50" charset="-128"/>
                <a:cs typeface="Meiryo" charset="-128"/>
              </a:rPr>
              <a:t>2</a:t>
            </a:r>
            <a:r>
              <a:rPr lang="ja-JP" altLang="en-US" sz="1600" b="1" dirty="0" smtClean="0">
                <a:latin typeface="メイリオ" panose="020B0604030504040204" pitchFamily="50" charset="-128"/>
                <a:ea typeface="メイリオ" panose="020B0604030504040204" pitchFamily="50" charset="-128"/>
                <a:cs typeface="Meiryo" charset="-128"/>
              </a:rPr>
              <a:t>パターンで</a:t>
            </a:r>
            <a:endParaRPr lang="en-US" altLang="ja-JP" sz="1600" b="1" dirty="0" smtClean="0">
              <a:latin typeface="メイリオ" panose="020B0604030504040204" pitchFamily="50" charset="-128"/>
              <a:ea typeface="メイリオ" panose="020B0604030504040204" pitchFamily="50" charset="-128"/>
              <a:cs typeface="Meiryo" charset="-128"/>
            </a:endParaRPr>
          </a:p>
          <a:p>
            <a:pPr algn="ctr"/>
            <a:r>
              <a:rPr lang="ja-JP" altLang="en-US" sz="1600" b="1" dirty="0" smtClean="0">
                <a:latin typeface="メイリオ" panose="020B0604030504040204" pitchFamily="50" charset="-128"/>
                <a:ea typeface="メイリオ" panose="020B0604030504040204" pitchFamily="50" charset="-128"/>
                <a:cs typeface="Meiryo" charset="-128"/>
              </a:rPr>
              <a:t>訴求可能！</a:t>
            </a:r>
            <a:endParaRPr lang="en-US" altLang="ja-JP" sz="1600" b="1" dirty="0">
              <a:latin typeface="メイリオ" panose="020B0604030504040204" pitchFamily="50" charset="-128"/>
              <a:ea typeface="メイリオ" panose="020B0604030504040204" pitchFamily="50" charset="-128"/>
              <a:cs typeface="Meiryo" charset="-128"/>
            </a:endParaRPr>
          </a:p>
        </p:txBody>
      </p:sp>
      <p:sp>
        <p:nvSpPr>
          <p:cNvPr id="42" name="角丸四角形 32">
            <a:extLst>
              <a:ext uri="{FF2B5EF4-FFF2-40B4-BE49-F238E27FC236}">
                <a16:creationId xmlns:a16="http://schemas.microsoft.com/office/drawing/2014/main" xmlns="" id="{592E7B56-D123-4C28-81A3-A2FB4EA18B3F}"/>
              </a:ext>
            </a:extLst>
          </p:cNvPr>
          <p:cNvSpPr/>
          <p:nvPr/>
        </p:nvSpPr>
        <p:spPr>
          <a:xfrm>
            <a:off x="2918039" y="1988840"/>
            <a:ext cx="1758907" cy="306704"/>
          </a:xfrm>
          <a:prstGeom prst="roundRect">
            <a:avLst>
              <a:gd name="adj" fmla="val 50000"/>
            </a:avLst>
          </a:prstGeom>
          <a:pattFill prst="lt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200" b="1" dirty="0">
                <a:solidFill>
                  <a:srgbClr val="11C1FF"/>
                </a:solidFill>
                <a:latin typeface="メイリオ" panose="020B0604030504040204" pitchFamily="50" charset="-128"/>
                <a:ea typeface="メイリオ" panose="020B0604030504040204" pitchFamily="50" charset="-128"/>
                <a:cs typeface="ヒラギノ角ゴ Std W8"/>
              </a:rPr>
              <a:t>掲載</a:t>
            </a:r>
            <a:r>
              <a:rPr lang="ja-JP" altLang="en-US" sz="1200" b="1" dirty="0" smtClean="0">
                <a:solidFill>
                  <a:srgbClr val="11C1FF"/>
                </a:solidFill>
                <a:latin typeface="メイリオ" panose="020B0604030504040204" pitchFamily="50" charset="-128"/>
                <a:ea typeface="メイリオ" panose="020B0604030504040204" pitchFamily="50" charset="-128"/>
                <a:cs typeface="ヒラギノ角ゴ Std W8"/>
              </a:rPr>
              <a:t>画面</a:t>
            </a:r>
            <a:endParaRPr kumimoji="1" lang="ja-JP" altLang="en-US" sz="1200" b="1" dirty="0">
              <a:solidFill>
                <a:srgbClr val="11C1FF"/>
              </a:solidFill>
              <a:latin typeface="メイリオ" panose="020B0604030504040204" pitchFamily="50" charset="-128"/>
              <a:ea typeface="メイリオ" panose="020B0604030504040204" pitchFamily="50" charset="-128"/>
              <a:cs typeface="ヒラギノ角ゴ Std W8"/>
            </a:endParaRPr>
          </a:p>
        </p:txBody>
      </p:sp>
      <p:sp>
        <p:nvSpPr>
          <p:cNvPr id="43" name="角丸四角形 32">
            <a:extLst>
              <a:ext uri="{FF2B5EF4-FFF2-40B4-BE49-F238E27FC236}">
                <a16:creationId xmlns:a16="http://schemas.microsoft.com/office/drawing/2014/main" xmlns="" id="{5AD43E57-6483-485C-8489-EF80D6941EE6}"/>
              </a:ext>
            </a:extLst>
          </p:cNvPr>
          <p:cNvSpPr/>
          <p:nvPr/>
        </p:nvSpPr>
        <p:spPr>
          <a:xfrm>
            <a:off x="395175" y="1988840"/>
            <a:ext cx="1758907" cy="306704"/>
          </a:xfrm>
          <a:prstGeom prst="roundRect">
            <a:avLst>
              <a:gd name="adj" fmla="val 50000"/>
            </a:avLst>
          </a:prstGeom>
          <a:pattFill prst="lt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cs typeface="ヒラギノ角ゴ Std W8"/>
              </a:rPr>
              <a:t>認証画面</a:t>
            </a:r>
            <a:endParaRPr kumimoji="1" lang="ja-JP" altLang="en-US" sz="1200" b="1" dirty="0">
              <a:solidFill>
                <a:schemeClr val="tx1"/>
              </a:solidFill>
              <a:latin typeface="メイリオ" panose="020B0604030504040204" pitchFamily="50" charset="-128"/>
              <a:ea typeface="メイリオ" panose="020B0604030504040204" pitchFamily="50" charset="-128"/>
              <a:cs typeface="ヒラギノ角ゴ Std W8"/>
            </a:endParaRPr>
          </a:p>
        </p:txBody>
      </p:sp>
      <p:sp>
        <p:nvSpPr>
          <p:cNvPr id="44" name="角丸四角形 32">
            <a:extLst>
              <a:ext uri="{FF2B5EF4-FFF2-40B4-BE49-F238E27FC236}">
                <a16:creationId xmlns:a16="http://schemas.microsoft.com/office/drawing/2014/main" xmlns="" id="{592E7B56-D123-4C28-81A3-A2FB4EA18B3F}"/>
              </a:ext>
            </a:extLst>
          </p:cNvPr>
          <p:cNvSpPr/>
          <p:nvPr/>
        </p:nvSpPr>
        <p:spPr>
          <a:xfrm>
            <a:off x="7232761" y="1988840"/>
            <a:ext cx="1758907" cy="306704"/>
          </a:xfrm>
          <a:prstGeom prst="roundRect">
            <a:avLst>
              <a:gd name="adj" fmla="val 50000"/>
            </a:avLst>
          </a:prstGeom>
          <a:pattFill prst="lt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200" b="1" dirty="0" smtClean="0">
                <a:solidFill>
                  <a:srgbClr val="11C1FF"/>
                </a:solidFill>
                <a:latin typeface="メイリオ" panose="020B0604030504040204" pitchFamily="50" charset="-128"/>
                <a:ea typeface="メイリオ" panose="020B0604030504040204" pitchFamily="50" charset="-128"/>
                <a:cs typeface="ヒラギノ角ゴ Std W8"/>
              </a:rPr>
              <a:t>遷移</a:t>
            </a:r>
            <a:r>
              <a:rPr lang="ja-JP" altLang="en-US" sz="1200" b="1" dirty="0">
                <a:solidFill>
                  <a:srgbClr val="11C1FF"/>
                </a:solidFill>
                <a:latin typeface="メイリオ" panose="020B0604030504040204" pitchFamily="50" charset="-128"/>
                <a:ea typeface="メイリオ" panose="020B0604030504040204" pitchFamily="50" charset="-128"/>
                <a:cs typeface="ヒラギノ角ゴ Std W8"/>
              </a:rPr>
              <a:t>先</a:t>
            </a:r>
            <a:endParaRPr kumimoji="1" lang="ja-JP" altLang="en-US" sz="1200" b="1" dirty="0">
              <a:solidFill>
                <a:srgbClr val="11C1FF"/>
              </a:solidFill>
              <a:latin typeface="メイリオ" panose="020B0604030504040204" pitchFamily="50" charset="-128"/>
              <a:ea typeface="メイリオ" panose="020B0604030504040204" pitchFamily="50" charset="-128"/>
              <a:cs typeface="ヒラギノ角ゴ Std W8"/>
            </a:endParaRPr>
          </a:p>
        </p:txBody>
      </p:sp>
    </p:spTree>
    <p:extLst>
      <p:ext uri="{BB962C8B-B14F-4D97-AF65-F5344CB8AC3E}">
        <p14:creationId xmlns:p14="http://schemas.microsoft.com/office/powerpoint/2010/main" val="3763185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en-US" altLang="ja-JP" smtClean="0"/>
              <a:t>Copyright © Tokushima City All Rights Reserved.</a:t>
            </a:r>
            <a:endParaRPr kumimoji="1" lang="ja-JP" altLang="en-US" dirty="0"/>
          </a:p>
        </p:txBody>
      </p:sp>
      <p:cxnSp>
        <p:nvCxnSpPr>
          <p:cNvPr id="99" name="直線コネクタ 98"/>
          <p:cNvCxnSpPr/>
          <p:nvPr/>
        </p:nvCxnSpPr>
        <p:spPr>
          <a:xfrm>
            <a:off x="235402" y="548680"/>
            <a:ext cx="1653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0" y="124593"/>
            <a:ext cx="3203848" cy="476086"/>
          </a:xfrm>
          <a:solidFill>
            <a:schemeClr val="bg1"/>
          </a:solidFill>
        </p:spPr>
        <p:txBody>
          <a:bodyPr>
            <a:normAutofit/>
          </a:bodyPr>
          <a:lstStyle/>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見込める効果</a:t>
            </a:r>
            <a:endParaRPr kumimoji="1" lang="ja-JP" altLang="en-US" sz="2000" dirty="0">
              <a:latin typeface="メイリオ" panose="020B0604030504040204" pitchFamily="50" charset="-128"/>
              <a:ea typeface="メイリオ" panose="020B0604030504040204" pitchFamily="50" charset="-128"/>
            </a:endParaRPr>
          </a:p>
        </p:txBody>
      </p:sp>
      <p:cxnSp>
        <p:nvCxnSpPr>
          <p:cNvPr id="7" name="直線コネクタ 6"/>
          <p:cNvCxnSpPr/>
          <p:nvPr/>
        </p:nvCxnSpPr>
        <p:spPr>
          <a:xfrm>
            <a:off x="0" y="600679"/>
            <a:ext cx="9144000" cy="0"/>
          </a:xfrm>
          <a:prstGeom prst="line">
            <a:avLst/>
          </a:prstGeom>
          <a:ln w="349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テキスト ボックス 41">
            <a:extLst>
              <a:ext uri="{FF2B5EF4-FFF2-40B4-BE49-F238E27FC236}">
                <a16:creationId xmlns:a16="http://schemas.microsoft.com/office/drawing/2014/main" xmlns="" id="{0417D84B-992F-4687-B681-1B3C9AFEF1C2}"/>
              </a:ext>
            </a:extLst>
          </p:cNvPr>
          <p:cNvSpPr txBox="1">
            <a:spLocks noChangeArrowheads="1"/>
          </p:cNvSpPr>
          <p:nvPr/>
        </p:nvSpPr>
        <p:spPr bwMode="auto">
          <a:xfrm>
            <a:off x="4913642" y="2780928"/>
            <a:ext cx="1656183" cy="1015663"/>
          </a:xfrm>
          <a:prstGeom prst="rect">
            <a:avLst/>
          </a:prstGeom>
          <a:noFill/>
          <a:ln w="9525">
            <a:noFill/>
            <a:miter lim="800000"/>
            <a:headEnd/>
            <a:tailEnd/>
          </a:ln>
        </p:spPr>
        <p:txBody>
          <a:bodyPr wrap="square">
            <a:spAutoFit/>
          </a:bodyPr>
          <a:lstStyle/>
          <a:p>
            <a:pPr marL="234000" indent="-234000">
              <a:lnSpc>
                <a:spcPct val="150000"/>
              </a:lnSpc>
            </a:pPr>
            <a:r>
              <a:rPr lang="ja-JP" altLang="en-US" sz="2000" dirty="0" smtClean="0">
                <a:solidFill>
                  <a:sysClr val="windowText" lastClr="000000"/>
                </a:solidFill>
                <a:latin typeface="メイリオ" panose="020B0604030504040204" pitchFamily="50" charset="-128"/>
                <a:ea typeface="メイリオ" panose="020B0604030504040204" pitchFamily="50" charset="-128"/>
                <a:cs typeface="Meiryo UI" panose="020B0604030504040204" pitchFamily="50" charset="-128"/>
              </a:rPr>
              <a:t>日本人</a:t>
            </a:r>
            <a:endParaRPr lang="en-US" altLang="ja-JP" sz="2000" dirty="0">
              <a:solidFill>
                <a:sysClr val="windowText" lastClr="000000"/>
              </a:solidFill>
              <a:latin typeface="メイリオ" panose="020B0604030504040204" pitchFamily="50" charset="-128"/>
              <a:ea typeface="メイリオ" panose="020B0604030504040204" pitchFamily="50" charset="-128"/>
              <a:cs typeface="Meiryo UI" panose="020B0604030504040204" pitchFamily="50" charset="-128"/>
            </a:endParaRPr>
          </a:p>
          <a:p>
            <a:pPr marL="234000" indent="-234000">
              <a:lnSpc>
                <a:spcPct val="150000"/>
              </a:lnSpc>
            </a:pPr>
            <a:r>
              <a:rPr lang="ja-JP" altLang="en-US" sz="2000" b="1" dirty="0" smtClean="0">
                <a:solidFill>
                  <a:sysClr val="windowText" lastClr="000000"/>
                </a:solidFill>
                <a:latin typeface="メイリオ" panose="020B0604030504040204" pitchFamily="50" charset="-128"/>
                <a:ea typeface="メイリオ" panose="020B0604030504040204" pitchFamily="50" charset="-128"/>
                <a:cs typeface="Meiryo UI" panose="020B0604030504040204" pitchFamily="50" charset="-128"/>
              </a:rPr>
              <a:t>外国人</a:t>
            </a:r>
            <a:endParaRPr lang="en-US" altLang="ja-JP" sz="2000" b="1" dirty="0">
              <a:solidFill>
                <a:sysClr val="windowText" lastClr="000000"/>
              </a:solidFill>
              <a:latin typeface="メイリオ" panose="020B0604030504040204" pitchFamily="50" charset="-128"/>
              <a:ea typeface="メイリオ" panose="020B0604030504040204" pitchFamily="50" charset="-128"/>
              <a:cs typeface="Meiryo UI" panose="020B0604030504040204" pitchFamily="50" charset="-128"/>
            </a:endParaRPr>
          </a:p>
        </p:txBody>
      </p:sp>
      <p:cxnSp>
        <p:nvCxnSpPr>
          <p:cNvPr id="10" name="直線コネクタ 9">
            <a:extLst>
              <a:ext uri="{FF2B5EF4-FFF2-40B4-BE49-F238E27FC236}">
                <a16:creationId xmlns:a16="http://schemas.microsoft.com/office/drawing/2014/main" xmlns="" id="{F660E08F-3A37-4B01-A91D-188EF1FFE50F}"/>
              </a:ext>
            </a:extLst>
          </p:cNvPr>
          <p:cNvCxnSpPr>
            <a:cxnSpLocks/>
          </p:cNvCxnSpPr>
          <p:nvPr/>
        </p:nvCxnSpPr>
        <p:spPr>
          <a:xfrm>
            <a:off x="6473543" y="3050083"/>
            <a:ext cx="391984" cy="0"/>
          </a:xfrm>
          <a:prstGeom prst="line">
            <a:avLst/>
          </a:prstGeom>
          <a:ln w="44450">
            <a:solidFill>
              <a:srgbClr val="11C1FF"/>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xmlns="" id="{FADAE7FF-0894-4E1C-A0FD-B42DD0B99432}"/>
              </a:ext>
            </a:extLst>
          </p:cNvPr>
          <p:cNvCxnSpPr>
            <a:cxnSpLocks/>
          </p:cNvCxnSpPr>
          <p:nvPr/>
        </p:nvCxnSpPr>
        <p:spPr>
          <a:xfrm>
            <a:off x="6473543" y="3514569"/>
            <a:ext cx="941422" cy="0"/>
          </a:xfrm>
          <a:prstGeom prst="line">
            <a:avLst/>
          </a:prstGeom>
          <a:ln w="44450">
            <a:solidFill>
              <a:srgbClr val="FB9C89"/>
            </a:solidFill>
          </a:ln>
        </p:spPr>
        <p:style>
          <a:lnRef idx="1">
            <a:schemeClr val="accent1"/>
          </a:lnRef>
          <a:fillRef idx="0">
            <a:schemeClr val="accent1"/>
          </a:fillRef>
          <a:effectRef idx="0">
            <a:schemeClr val="accent1"/>
          </a:effectRef>
          <a:fontRef idx="minor">
            <a:schemeClr val="tx1"/>
          </a:fontRef>
        </p:style>
      </p:cxnSp>
      <p:sp>
        <p:nvSpPr>
          <p:cNvPr id="15" name="テキスト ボックス 41">
            <a:extLst>
              <a:ext uri="{FF2B5EF4-FFF2-40B4-BE49-F238E27FC236}">
                <a16:creationId xmlns:a16="http://schemas.microsoft.com/office/drawing/2014/main" xmlns="" id="{34614585-1352-4912-82C1-146E26C8E8CE}"/>
              </a:ext>
            </a:extLst>
          </p:cNvPr>
          <p:cNvSpPr txBox="1">
            <a:spLocks noChangeArrowheads="1"/>
          </p:cNvSpPr>
          <p:nvPr/>
        </p:nvSpPr>
        <p:spPr bwMode="auto">
          <a:xfrm>
            <a:off x="7010503" y="3015973"/>
            <a:ext cx="1503539" cy="498598"/>
          </a:xfrm>
          <a:prstGeom prst="rect">
            <a:avLst/>
          </a:prstGeom>
          <a:noFill/>
          <a:ln w="9525">
            <a:noFill/>
            <a:miter lim="800000"/>
            <a:headEnd/>
            <a:tailEnd/>
          </a:ln>
        </p:spPr>
        <p:txBody>
          <a:bodyPr wrap="square">
            <a:spAutoFit/>
          </a:bodyPr>
          <a:lstStyle/>
          <a:p>
            <a:pPr marL="234000" indent="-234000" algn="ctr">
              <a:lnSpc>
                <a:spcPct val="110000"/>
              </a:lnSpc>
            </a:pPr>
            <a:r>
              <a:rPr lang="en-US" altLang="ja-JP" sz="2400" b="1" dirty="0" smtClean="0">
                <a:solidFill>
                  <a:srgbClr val="FF7E79"/>
                </a:solidFill>
                <a:latin typeface="メイリオ" panose="020B0604030504040204" pitchFamily="50" charset="-128"/>
                <a:ea typeface="メイリオ" panose="020B0604030504040204" pitchFamily="50" charset="-128"/>
                <a:cs typeface="Meiryo UI" panose="020B0604030504040204" pitchFamily="50" charset="-128"/>
              </a:rPr>
              <a:t>2</a:t>
            </a:r>
            <a:r>
              <a:rPr lang="ja-JP" altLang="en-US" sz="2400" b="1" dirty="0" smtClean="0">
                <a:solidFill>
                  <a:srgbClr val="FF7E79"/>
                </a:solidFill>
                <a:latin typeface="メイリオ" panose="020B0604030504040204" pitchFamily="50" charset="-128"/>
                <a:ea typeface="メイリオ" panose="020B0604030504040204" pitchFamily="50" charset="-128"/>
                <a:cs typeface="Meiryo UI" panose="020B0604030504040204" pitchFamily="50" charset="-128"/>
              </a:rPr>
              <a:t>倍以上</a:t>
            </a:r>
            <a:endParaRPr lang="en-US" altLang="ja-JP" sz="2400" b="1" dirty="0">
              <a:solidFill>
                <a:srgbClr val="FF7E79"/>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 name="角丸四角形 32">
            <a:extLst>
              <a:ext uri="{FF2B5EF4-FFF2-40B4-BE49-F238E27FC236}">
                <a16:creationId xmlns:a16="http://schemas.microsoft.com/office/drawing/2014/main" xmlns="" id="{5AD43E57-6483-485C-8489-EF80D6941EE6}"/>
              </a:ext>
            </a:extLst>
          </p:cNvPr>
          <p:cNvSpPr/>
          <p:nvPr/>
        </p:nvSpPr>
        <p:spPr>
          <a:xfrm>
            <a:off x="4913642" y="2001099"/>
            <a:ext cx="1933240" cy="543343"/>
          </a:xfrm>
          <a:prstGeom prst="roundRect">
            <a:avLst>
              <a:gd name="adj" fmla="val 50000"/>
            </a:avLst>
          </a:prstGeom>
          <a:pattFill prst="lt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600" b="1" dirty="0" smtClean="0">
                <a:solidFill>
                  <a:schemeClr val="tx1"/>
                </a:solidFill>
                <a:latin typeface="メイリオ" panose="020B0604030504040204" pitchFamily="50" charset="-128"/>
                <a:ea typeface="メイリオ" panose="020B0604030504040204" pitchFamily="50" charset="-128"/>
                <a:cs typeface="ヒラギノ角ゴ Std W8"/>
              </a:rPr>
              <a:t>広告クリック率</a:t>
            </a:r>
            <a:endParaRPr kumimoji="1" lang="ja-JP" altLang="en-US" sz="1600" b="1" dirty="0">
              <a:solidFill>
                <a:schemeClr val="tx1"/>
              </a:solidFill>
              <a:latin typeface="メイリオ" panose="020B0604030504040204" pitchFamily="50" charset="-128"/>
              <a:ea typeface="メイリオ" panose="020B0604030504040204" pitchFamily="50" charset="-128"/>
              <a:cs typeface="ヒラギノ角ゴ Std W8"/>
            </a:endParaRPr>
          </a:p>
        </p:txBody>
      </p:sp>
      <p:sp>
        <p:nvSpPr>
          <p:cNvPr id="24" name="角丸四角形 32">
            <a:extLst>
              <a:ext uri="{FF2B5EF4-FFF2-40B4-BE49-F238E27FC236}">
                <a16:creationId xmlns:a16="http://schemas.microsoft.com/office/drawing/2014/main" xmlns="" id="{5AD43E57-6483-485C-8489-EF80D6941EE6}"/>
              </a:ext>
            </a:extLst>
          </p:cNvPr>
          <p:cNvSpPr/>
          <p:nvPr/>
        </p:nvSpPr>
        <p:spPr>
          <a:xfrm>
            <a:off x="4913642" y="4360901"/>
            <a:ext cx="1933240" cy="543343"/>
          </a:xfrm>
          <a:prstGeom prst="roundRect">
            <a:avLst>
              <a:gd name="adj" fmla="val 50000"/>
            </a:avLst>
          </a:prstGeom>
          <a:pattFill prst="lt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kumimoji="1" lang="ja-JP" altLang="en-US" sz="1600" b="1" dirty="0" smtClean="0">
                <a:solidFill>
                  <a:schemeClr val="tx1"/>
                </a:solidFill>
                <a:latin typeface="メイリオ" panose="020B0604030504040204" pitchFamily="50" charset="-128"/>
                <a:ea typeface="メイリオ" panose="020B0604030504040204" pitchFamily="50" charset="-128"/>
                <a:cs typeface="ヒラギノ角ゴ Std W8"/>
              </a:rPr>
              <a:t>配信数</a:t>
            </a:r>
            <a:endParaRPr kumimoji="1" lang="ja-JP" altLang="en-US" sz="1600" b="1" dirty="0">
              <a:solidFill>
                <a:schemeClr val="tx1"/>
              </a:solidFill>
              <a:latin typeface="メイリオ" panose="020B0604030504040204" pitchFamily="50" charset="-128"/>
              <a:ea typeface="メイリオ" panose="020B0604030504040204" pitchFamily="50" charset="-128"/>
              <a:cs typeface="ヒラギノ角ゴ Std W8"/>
            </a:endParaRPr>
          </a:p>
        </p:txBody>
      </p:sp>
      <p:sp>
        <p:nvSpPr>
          <p:cNvPr id="25" name="テキスト ボックス 24"/>
          <p:cNvSpPr txBox="1"/>
          <p:nvPr/>
        </p:nvSpPr>
        <p:spPr>
          <a:xfrm>
            <a:off x="235402" y="860310"/>
            <a:ext cx="7216918" cy="461665"/>
          </a:xfrm>
          <a:prstGeom prst="rect">
            <a:avLst/>
          </a:prstGeom>
          <a:noFill/>
        </p:spPr>
        <p:txBody>
          <a:bodyPr wrap="square" rtlCol="0">
            <a:spAutoFit/>
          </a:bodyPr>
          <a:lstStyle/>
          <a:p>
            <a:r>
              <a:rPr kumimoji="1" lang="ja-JP" altLang="en-US" sz="2400" b="1" dirty="0" smtClean="0">
                <a:latin typeface="メイリオ" panose="020B0604030504040204" pitchFamily="50" charset="-128"/>
                <a:ea typeface="メイリオ" panose="020B0604030504040204" pitchFamily="50" charset="-128"/>
                <a:cs typeface="Meiryo" charset="-128"/>
              </a:rPr>
              <a:t>配信場所は、</a:t>
            </a:r>
            <a:r>
              <a:rPr kumimoji="1" lang="en-US" altLang="ja-JP" sz="2400" b="1" dirty="0" smtClean="0">
                <a:latin typeface="メイリオ" panose="020B0604030504040204" pitchFamily="50" charset="-128"/>
                <a:ea typeface="メイリオ" panose="020B0604030504040204" pitchFamily="50" charset="-128"/>
                <a:cs typeface="Meiryo" charset="-128"/>
              </a:rPr>
              <a:t>55</a:t>
            </a:r>
            <a:r>
              <a:rPr kumimoji="1" lang="ja-JP" altLang="en-US" sz="2400" b="1" dirty="0" smtClean="0">
                <a:latin typeface="メイリオ" panose="020B0604030504040204" pitchFamily="50" charset="-128"/>
                <a:ea typeface="メイリオ" panose="020B0604030504040204" pitchFamily="50" charset="-128"/>
                <a:cs typeface="Meiryo" charset="-128"/>
              </a:rPr>
              <a:t>施設あり市内を網羅可能です</a:t>
            </a:r>
            <a:endParaRPr lang="en-US" altLang="ja-JP" sz="2400" b="1" dirty="0">
              <a:latin typeface="メイリオ" panose="020B0604030504040204" pitchFamily="50" charset="-128"/>
              <a:ea typeface="メイリオ" panose="020B0604030504040204" pitchFamily="50" charset="-128"/>
              <a:cs typeface="Meiryo" charset="-128"/>
            </a:endParaRPr>
          </a:p>
        </p:txBody>
      </p:sp>
      <p:sp>
        <p:nvSpPr>
          <p:cNvPr id="26" name="角丸四角形 32">
            <a:extLst>
              <a:ext uri="{FF2B5EF4-FFF2-40B4-BE49-F238E27FC236}">
                <a16:creationId xmlns:a16="http://schemas.microsoft.com/office/drawing/2014/main" xmlns="" id="{5AD43E57-6483-485C-8489-EF80D6941EE6}"/>
              </a:ext>
            </a:extLst>
          </p:cNvPr>
          <p:cNvSpPr/>
          <p:nvPr/>
        </p:nvSpPr>
        <p:spPr>
          <a:xfrm>
            <a:off x="964178" y="2001099"/>
            <a:ext cx="1933240" cy="543343"/>
          </a:xfrm>
          <a:prstGeom prst="roundRect">
            <a:avLst>
              <a:gd name="adj" fmla="val 50000"/>
            </a:avLst>
          </a:prstGeom>
          <a:pattFill prst="lt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600" b="1" dirty="0" smtClean="0">
                <a:solidFill>
                  <a:schemeClr val="tx1"/>
                </a:solidFill>
                <a:latin typeface="メイリオ" panose="020B0604030504040204" pitchFamily="50" charset="-128"/>
                <a:ea typeface="メイリオ" panose="020B0604030504040204" pitchFamily="50" charset="-128"/>
                <a:cs typeface="ヒラギノ角ゴ Std W8"/>
              </a:rPr>
              <a:t>配信上位施設</a:t>
            </a:r>
            <a:endParaRPr kumimoji="1" lang="ja-JP" altLang="en-US" sz="1600" b="1" dirty="0">
              <a:solidFill>
                <a:schemeClr val="tx1"/>
              </a:solidFill>
              <a:latin typeface="メイリオ" panose="020B0604030504040204" pitchFamily="50" charset="-128"/>
              <a:ea typeface="メイリオ" panose="020B0604030504040204" pitchFamily="50" charset="-128"/>
              <a:cs typeface="ヒラギノ角ゴ Std W8"/>
            </a:endParaRPr>
          </a:p>
        </p:txBody>
      </p:sp>
      <p:sp>
        <p:nvSpPr>
          <p:cNvPr id="27" name="テキスト ボックス 26"/>
          <p:cNvSpPr txBox="1"/>
          <p:nvPr/>
        </p:nvSpPr>
        <p:spPr>
          <a:xfrm>
            <a:off x="755576" y="2883269"/>
            <a:ext cx="3005951" cy="2400657"/>
          </a:xfrm>
          <a:prstGeom prst="rect">
            <a:avLst/>
          </a:prstGeom>
          <a:noFill/>
        </p:spPr>
        <p:txBody>
          <a:bodyPr wrap="none" rtlCol="0">
            <a:spAutoFit/>
          </a:bodyPr>
          <a:lstStyle/>
          <a:p>
            <a:pPr>
              <a:lnSpc>
                <a:spcPct val="150000"/>
              </a:lnSpc>
            </a:pPr>
            <a:r>
              <a:rPr lang="ja-JP" altLang="en-US" sz="2000" b="1" dirty="0" smtClean="0">
                <a:latin typeface="Meiryo" charset="-128"/>
                <a:ea typeface="Meiryo" charset="-128"/>
                <a:cs typeface="Meiryo" charset="-128"/>
              </a:rPr>
              <a:t>第１位</a:t>
            </a:r>
            <a:r>
              <a:rPr lang="ja-JP" altLang="en-US" sz="2000" b="1" dirty="0">
                <a:latin typeface="Meiryo" charset="-128"/>
                <a:ea typeface="Meiryo" charset="-128"/>
                <a:cs typeface="Meiryo" charset="-128"/>
              </a:rPr>
              <a:t>：アミコビル</a:t>
            </a:r>
            <a:endParaRPr lang="en-US" altLang="ja-JP" sz="2000" b="1" dirty="0">
              <a:latin typeface="Meiryo" charset="-128"/>
              <a:ea typeface="Meiryo" charset="-128"/>
              <a:cs typeface="Meiryo" charset="-128"/>
            </a:endParaRPr>
          </a:p>
          <a:p>
            <a:pPr>
              <a:lnSpc>
                <a:spcPct val="150000"/>
              </a:lnSpc>
            </a:pPr>
            <a:r>
              <a:rPr kumimoji="1" lang="ja-JP" altLang="en-US" sz="2000" dirty="0" smtClean="0">
                <a:latin typeface="Meiryo" charset="-128"/>
                <a:ea typeface="Meiryo" charset="-128"/>
                <a:cs typeface="Meiryo" charset="-128"/>
              </a:rPr>
              <a:t>第２位</a:t>
            </a:r>
            <a:r>
              <a:rPr kumimoji="1" lang="ja-JP" altLang="en-US" sz="2000" dirty="0">
                <a:latin typeface="Meiryo" charset="-128"/>
                <a:ea typeface="Meiryo" charset="-128"/>
                <a:cs typeface="Meiryo" charset="-128"/>
              </a:rPr>
              <a:t>：徳島市民病院</a:t>
            </a:r>
            <a:endParaRPr kumimoji="1" lang="en-US" altLang="ja-JP" sz="2000" dirty="0">
              <a:latin typeface="Meiryo" charset="-128"/>
              <a:ea typeface="Meiryo" charset="-128"/>
              <a:cs typeface="Meiryo" charset="-128"/>
            </a:endParaRPr>
          </a:p>
          <a:p>
            <a:pPr>
              <a:lnSpc>
                <a:spcPct val="150000"/>
              </a:lnSpc>
            </a:pPr>
            <a:r>
              <a:rPr lang="ja-JP" altLang="en-US" sz="2000" dirty="0" smtClean="0">
                <a:latin typeface="Meiryo" charset="-128"/>
                <a:ea typeface="Meiryo" charset="-128"/>
                <a:cs typeface="Meiryo" charset="-128"/>
              </a:rPr>
              <a:t>第３位</a:t>
            </a:r>
            <a:r>
              <a:rPr lang="ja-JP" altLang="en-US" sz="2000" dirty="0">
                <a:latin typeface="Meiryo" charset="-128"/>
                <a:ea typeface="Meiryo" charset="-128"/>
                <a:cs typeface="Meiryo" charset="-128"/>
              </a:rPr>
              <a:t>：観光案内所付近</a:t>
            </a:r>
            <a:endParaRPr lang="en-US" altLang="ja-JP" sz="2000" dirty="0">
              <a:latin typeface="Meiryo" charset="-128"/>
              <a:ea typeface="Meiryo" charset="-128"/>
              <a:cs typeface="Meiryo" charset="-128"/>
            </a:endParaRPr>
          </a:p>
          <a:p>
            <a:pPr>
              <a:lnSpc>
                <a:spcPct val="150000"/>
              </a:lnSpc>
            </a:pPr>
            <a:r>
              <a:rPr kumimoji="1" lang="ja-JP" altLang="en-US" sz="2000" dirty="0" smtClean="0">
                <a:latin typeface="Meiryo" charset="-128"/>
                <a:ea typeface="Meiryo" charset="-128"/>
                <a:cs typeface="Meiryo" charset="-128"/>
              </a:rPr>
              <a:t>第４位</a:t>
            </a:r>
            <a:r>
              <a:rPr kumimoji="1" lang="ja-JP" altLang="en-US" sz="2000" dirty="0">
                <a:latin typeface="Meiryo" charset="-128"/>
                <a:ea typeface="Meiryo" charset="-128"/>
                <a:cs typeface="Meiryo" charset="-128"/>
              </a:rPr>
              <a:t>：バス乗り場付近</a:t>
            </a:r>
            <a:endParaRPr kumimoji="1" lang="en-US" altLang="ja-JP" sz="2000" dirty="0">
              <a:latin typeface="Meiryo" charset="-128"/>
              <a:ea typeface="Meiryo" charset="-128"/>
              <a:cs typeface="Meiryo" charset="-128"/>
            </a:endParaRPr>
          </a:p>
          <a:p>
            <a:pPr>
              <a:lnSpc>
                <a:spcPct val="150000"/>
              </a:lnSpc>
            </a:pPr>
            <a:r>
              <a:rPr lang="ja-JP" altLang="en-US" sz="2000" dirty="0" smtClean="0">
                <a:latin typeface="Meiryo" charset="-128"/>
                <a:ea typeface="Meiryo" charset="-128"/>
                <a:cs typeface="Meiryo" charset="-128"/>
              </a:rPr>
              <a:t>第５位</a:t>
            </a:r>
            <a:r>
              <a:rPr lang="ja-JP" altLang="en-US" sz="2000" dirty="0">
                <a:latin typeface="Meiryo" charset="-128"/>
                <a:ea typeface="Meiryo" charset="-128"/>
                <a:cs typeface="Meiryo" charset="-128"/>
              </a:rPr>
              <a:t>：徳島市役所</a:t>
            </a:r>
            <a:endParaRPr lang="en-US" altLang="ja-JP" sz="2000" dirty="0">
              <a:latin typeface="Meiryo" charset="-128"/>
              <a:ea typeface="Meiryo" charset="-128"/>
              <a:cs typeface="Meiryo" charset="-128"/>
            </a:endParaRPr>
          </a:p>
        </p:txBody>
      </p:sp>
      <p:sp>
        <p:nvSpPr>
          <p:cNvPr id="28" name="テキスト ボックス 41">
            <a:extLst>
              <a:ext uri="{FF2B5EF4-FFF2-40B4-BE49-F238E27FC236}">
                <a16:creationId xmlns:a16="http://schemas.microsoft.com/office/drawing/2014/main" xmlns="" id="{0417D84B-992F-4687-B681-1B3C9AFEF1C2}"/>
              </a:ext>
            </a:extLst>
          </p:cNvPr>
          <p:cNvSpPr txBox="1">
            <a:spLocks noChangeArrowheads="1"/>
          </p:cNvSpPr>
          <p:nvPr/>
        </p:nvSpPr>
        <p:spPr bwMode="auto">
          <a:xfrm>
            <a:off x="4913642" y="5085184"/>
            <a:ext cx="1656183" cy="1015663"/>
          </a:xfrm>
          <a:prstGeom prst="rect">
            <a:avLst/>
          </a:prstGeom>
          <a:noFill/>
          <a:ln w="9525">
            <a:noFill/>
            <a:miter lim="800000"/>
            <a:headEnd/>
            <a:tailEnd/>
          </a:ln>
        </p:spPr>
        <p:txBody>
          <a:bodyPr wrap="square">
            <a:spAutoFit/>
          </a:bodyPr>
          <a:lstStyle/>
          <a:p>
            <a:pPr marL="234000" indent="-234000">
              <a:lnSpc>
                <a:spcPct val="150000"/>
              </a:lnSpc>
            </a:pPr>
            <a:r>
              <a:rPr lang="ja-JP" altLang="en-US" sz="2000" dirty="0" smtClean="0">
                <a:solidFill>
                  <a:sysClr val="windowText" lastClr="000000"/>
                </a:solidFill>
                <a:latin typeface="メイリオ" panose="020B0604030504040204" pitchFamily="50" charset="-128"/>
                <a:ea typeface="メイリオ" panose="020B0604030504040204" pitchFamily="50" charset="-128"/>
                <a:cs typeface="Meiryo UI" panose="020B0604030504040204" pitchFamily="50" charset="-128"/>
              </a:rPr>
              <a:t>通常時</a:t>
            </a:r>
            <a:endParaRPr lang="en-US" altLang="ja-JP" sz="2000" dirty="0">
              <a:solidFill>
                <a:sysClr val="windowText" lastClr="000000"/>
              </a:solidFill>
              <a:latin typeface="メイリオ" panose="020B0604030504040204" pitchFamily="50" charset="-128"/>
              <a:ea typeface="メイリオ" panose="020B0604030504040204" pitchFamily="50" charset="-128"/>
              <a:cs typeface="Meiryo UI" panose="020B0604030504040204" pitchFamily="50" charset="-128"/>
            </a:endParaRPr>
          </a:p>
          <a:p>
            <a:pPr marL="234000" indent="-234000">
              <a:lnSpc>
                <a:spcPct val="150000"/>
              </a:lnSpc>
            </a:pPr>
            <a:r>
              <a:rPr lang="ja-JP" altLang="en-US" sz="2000" b="1" dirty="0" smtClean="0">
                <a:solidFill>
                  <a:sysClr val="windowText" lastClr="000000"/>
                </a:solidFill>
                <a:latin typeface="メイリオ" panose="020B0604030504040204" pitchFamily="50" charset="-128"/>
                <a:ea typeface="メイリオ" panose="020B0604030504040204" pitchFamily="50" charset="-128"/>
                <a:cs typeface="Meiryo UI" panose="020B0604030504040204" pitchFamily="50" charset="-128"/>
              </a:rPr>
              <a:t>イベント時</a:t>
            </a:r>
            <a:endParaRPr lang="en-US" altLang="ja-JP" sz="2000" b="1" dirty="0">
              <a:solidFill>
                <a:sysClr val="windowText" lastClr="000000"/>
              </a:solidFill>
              <a:latin typeface="メイリオ" panose="020B0604030504040204" pitchFamily="50" charset="-128"/>
              <a:ea typeface="メイリオ" panose="020B0604030504040204" pitchFamily="50" charset="-128"/>
              <a:cs typeface="Meiryo UI" panose="020B0604030504040204" pitchFamily="50" charset="-128"/>
            </a:endParaRPr>
          </a:p>
        </p:txBody>
      </p:sp>
      <p:cxnSp>
        <p:nvCxnSpPr>
          <p:cNvPr id="29" name="直線コネクタ 28">
            <a:extLst>
              <a:ext uri="{FF2B5EF4-FFF2-40B4-BE49-F238E27FC236}">
                <a16:creationId xmlns:a16="http://schemas.microsoft.com/office/drawing/2014/main" xmlns="" id="{F660E08F-3A37-4B01-A91D-188EF1FFE50F}"/>
              </a:ext>
            </a:extLst>
          </p:cNvPr>
          <p:cNvCxnSpPr>
            <a:cxnSpLocks/>
          </p:cNvCxnSpPr>
          <p:nvPr/>
        </p:nvCxnSpPr>
        <p:spPr>
          <a:xfrm>
            <a:off x="6473543" y="5354339"/>
            <a:ext cx="391984" cy="0"/>
          </a:xfrm>
          <a:prstGeom prst="line">
            <a:avLst/>
          </a:prstGeom>
          <a:ln w="44450">
            <a:solidFill>
              <a:srgbClr val="11C1FF"/>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xmlns="" id="{FADAE7FF-0894-4E1C-A0FD-B42DD0B99432}"/>
              </a:ext>
            </a:extLst>
          </p:cNvPr>
          <p:cNvCxnSpPr>
            <a:cxnSpLocks/>
          </p:cNvCxnSpPr>
          <p:nvPr/>
        </p:nvCxnSpPr>
        <p:spPr>
          <a:xfrm>
            <a:off x="6473543" y="5818825"/>
            <a:ext cx="941422" cy="0"/>
          </a:xfrm>
          <a:prstGeom prst="line">
            <a:avLst/>
          </a:prstGeom>
          <a:ln w="44450">
            <a:solidFill>
              <a:srgbClr val="FB9C89"/>
            </a:solidFill>
          </a:ln>
        </p:spPr>
        <p:style>
          <a:lnRef idx="1">
            <a:schemeClr val="accent1"/>
          </a:lnRef>
          <a:fillRef idx="0">
            <a:schemeClr val="accent1"/>
          </a:fillRef>
          <a:effectRef idx="0">
            <a:schemeClr val="accent1"/>
          </a:effectRef>
          <a:fontRef idx="minor">
            <a:schemeClr val="tx1"/>
          </a:fontRef>
        </p:style>
      </p:cxnSp>
      <p:sp>
        <p:nvSpPr>
          <p:cNvPr id="31" name="テキスト ボックス 41">
            <a:extLst>
              <a:ext uri="{FF2B5EF4-FFF2-40B4-BE49-F238E27FC236}">
                <a16:creationId xmlns:a16="http://schemas.microsoft.com/office/drawing/2014/main" xmlns="" id="{34614585-1352-4912-82C1-146E26C8E8CE}"/>
              </a:ext>
            </a:extLst>
          </p:cNvPr>
          <p:cNvSpPr txBox="1">
            <a:spLocks noChangeArrowheads="1"/>
          </p:cNvSpPr>
          <p:nvPr/>
        </p:nvSpPr>
        <p:spPr bwMode="auto">
          <a:xfrm>
            <a:off x="7010503" y="5320227"/>
            <a:ext cx="1665953" cy="498598"/>
          </a:xfrm>
          <a:prstGeom prst="rect">
            <a:avLst/>
          </a:prstGeom>
          <a:noFill/>
          <a:ln w="9525">
            <a:noFill/>
            <a:miter lim="800000"/>
            <a:headEnd/>
            <a:tailEnd/>
          </a:ln>
        </p:spPr>
        <p:txBody>
          <a:bodyPr wrap="square">
            <a:spAutoFit/>
          </a:bodyPr>
          <a:lstStyle/>
          <a:p>
            <a:pPr marL="234000" indent="-234000" algn="ctr">
              <a:lnSpc>
                <a:spcPct val="110000"/>
              </a:lnSpc>
            </a:pPr>
            <a:r>
              <a:rPr lang="en-US" altLang="ja-JP" sz="2400" b="1" dirty="0" smtClean="0">
                <a:solidFill>
                  <a:srgbClr val="FF7E79"/>
                </a:solidFill>
                <a:latin typeface="メイリオ" panose="020B0604030504040204" pitchFamily="50" charset="-128"/>
                <a:ea typeface="メイリオ" panose="020B0604030504040204" pitchFamily="50" charset="-128"/>
                <a:cs typeface="Meiryo UI" panose="020B0604030504040204" pitchFamily="50" charset="-128"/>
              </a:rPr>
              <a:t>1.5</a:t>
            </a:r>
            <a:r>
              <a:rPr lang="ja-JP" altLang="en-US" sz="2400" b="1" dirty="0" smtClean="0">
                <a:solidFill>
                  <a:srgbClr val="FF7E79"/>
                </a:solidFill>
                <a:latin typeface="メイリオ" panose="020B0604030504040204" pitchFamily="50" charset="-128"/>
                <a:ea typeface="メイリオ" panose="020B0604030504040204" pitchFamily="50" charset="-128"/>
                <a:cs typeface="Meiryo UI" panose="020B0604030504040204" pitchFamily="50" charset="-128"/>
              </a:rPr>
              <a:t>倍以上</a:t>
            </a:r>
            <a:endParaRPr lang="en-US" altLang="ja-JP" sz="2400" b="1" dirty="0">
              <a:solidFill>
                <a:srgbClr val="FF7E79"/>
              </a:solidFill>
              <a:latin typeface="メイリオ" panose="020B0604030504040204" pitchFamily="50" charset="-128"/>
              <a:ea typeface="メイリオ"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96699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363" y="2205456"/>
            <a:ext cx="1542397" cy="4080257"/>
          </a:xfrm>
          <a:prstGeom prst="rect">
            <a:avLst/>
          </a:prstGeom>
          <a:ln>
            <a:noFill/>
          </a:ln>
        </p:spPr>
      </p:pic>
      <p:sp>
        <p:nvSpPr>
          <p:cNvPr id="3" name="フッター プレースホルダー 2"/>
          <p:cNvSpPr>
            <a:spLocks noGrp="1"/>
          </p:cNvSpPr>
          <p:nvPr>
            <p:ph type="ftr" sz="quarter" idx="11"/>
          </p:nvPr>
        </p:nvSpPr>
        <p:spPr/>
        <p:txBody>
          <a:bodyPr/>
          <a:lstStyle/>
          <a:p>
            <a:r>
              <a:rPr kumimoji="1" lang="en-US" altLang="ja-JP" smtClean="0"/>
              <a:t>Copyright © Tokushima City All Rights Reserved.</a:t>
            </a:r>
            <a:endParaRPr kumimoji="1" lang="ja-JP" altLang="en-US" dirty="0"/>
          </a:p>
        </p:txBody>
      </p:sp>
      <p:cxnSp>
        <p:nvCxnSpPr>
          <p:cNvPr id="99" name="直線コネクタ 98"/>
          <p:cNvCxnSpPr/>
          <p:nvPr/>
        </p:nvCxnSpPr>
        <p:spPr>
          <a:xfrm>
            <a:off x="235402" y="548680"/>
            <a:ext cx="1653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0" y="124593"/>
            <a:ext cx="3203848" cy="476086"/>
          </a:xfrm>
          <a:solidFill>
            <a:schemeClr val="bg1"/>
          </a:solidFill>
        </p:spPr>
        <p:txBody>
          <a:bodyPr>
            <a:normAutofit/>
          </a:bodyPr>
          <a:lstStyle/>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広告</a:t>
            </a:r>
            <a:r>
              <a:rPr lang="ja-JP" altLang="en-US" sz="2000" dirty="0">
                <a:latin typeface="メイリオ" panose="020B0604030504040204" pitchFamily="50" charset="-128"/>
                <a:ea typeface="メイリオ" panose="020B0604030504040204" pitchFamily="50" charset="-128"/>
              </a:rPr>
              <a:t>プラン</a:t>
            </a:r>
            <a:endParaRPr kumimoji="1" lang="ja-JP" altLang="en-US" sz="2000" dirty="0">
              <a:latin typeface="メイリオ" panose="020B0604030504040204" pitchFamily="50" charset="-128"/>
              <a:ea typeface="メイリオ" panose="020B0604030504040204" pitchFamily="50" charset="-128"/>
            </a:endParaRPr>
          </a:p>
        </p:txBody>
      </p:sp>
      <p:graphicFrame>
        <p:nvGraphicFramePr>
          <p:cNvPr id="9" name="表 8">
            <a:extLst>
              <a:ext uri="{FF2B5EF4-FFF2-40B4-BE49-F238E27FC236}">
                <a16:creationId xmlns:a16="http://schemas.microsoft.com/office/drawing/2014/main" xmlns="" id="{F35FD6ED-BD75-4E69-9FD1-1E26B3D7CEB1}"/>
              </a:ext>
            </a:extLst>
          </p:cNvPr>
          <p:cNvGraphicFramePr>
            <a:graphicFrameLocks noGrp="1"/>
          </p:cNvGraphicFramePr>
          <p:nvPr>
            <p:extLst>
              <p:ext uri="{D42A27DB-BD31-4B8C-83A1-F6EECF244321}">
                <p14:modId xmlns:p14="http://schemas.microsoft.com/office/powerpoint/2010/main" val="540835809"/>
              </p:ext>
            </p:extLst>
          </p:nvPr>
        </p:nvGraphicFramePr>
        <p:xfrm>
          <a:off x="4789679" y="1958438"/>
          <a:ext cx="4100212" cy="3840480"/>
        </p:xfrm>
        <a:graphic>
          <a:graphicData uri="http://schemas.openxmlformats.org/drawingml/2006/table">
            <a:tbl>
              <a:tblPr firstRow="1" bandRow="1">
                <a:tableStyleId>{5940675A-B579-460E-94D1-54222C63F5DA}</a:tableStyleId>
              </a:tblPr>
              <a:tblGrid>
                <a:gridCol w="733743">
                  <a:extLst>
                    <a:ext uri="{9D8B030D-6E8A-4147-A177-3AD203B41FA5}">
                      <a16:colId xmlns:a16="http://schemas.microsoft.com/office/drawing/2014/main" xmlns="" val="20000"/>
                    </a:ext>
                  </a:extLst>
                </a:gridCol>
                <a:gridCol w="3366469">
                  <a:extLst>
                    <a:ext uri="{9D8B030D-6E8A-4147-A177-3AD203B41FA5}">
                      <a16:colId xmlns:a16="http://schemas.microsoft.com/office/drawing/2014/main" xmlns="" val="20001"/>
                    </a:ext>
                  </a:extLst>
                </a:gridCol>
              </a:tblGrid>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a:rPr>
                        <a:t>プラン名</a:t>
                      </a:r>
                      <a:endParaRPr kumimoji="1" lang="en-US" altLang="ja-JP" sz="1000" b="1" dirty="0">
                        <a:solidFill>
                          <a:schemeClr val="tx1"/>
                        </a:solidFill>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chemeClr val="tx1"/>
                          </a:solidFill>
                          <a:latin typeface="メイリオ" panose="020B0604030504040204" pitchFamily="50" charset="-128"/>
                          <a:ea typeface="メイリオ" panose="020B0604030504040204" pitchFamily="50" charset="-128"/>
                          <a:cs typeface="メイリオ"/>
                        </a:rPr>
                        <a:t>TOKUSHIMA </a:t>
                      </a:r>
                      <a:r>
                        <a:rPr kumimoji="1" lang="en-US" altLang="ja-JP" sz="1000" b="1" dirty="0">
                          <a:solidFill>
                            <a:schemeClr val="tx1"/>
                          </a:solidFill>
                          <a:latin typeface="メイリオ" panose="020B0604030504040204" pitchFamily="50" charset="-128"/>
                          <a:ea typeface="メイリオ" panose="020B0604030504040204" pitchFamily="50" charset="-128"/>
                          <a:cs typeface="メイリオ"/>
                        </a:rPr>
                        <a:t>Wi-Fi AD</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298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a:rPr>
                        <a:t>価格</a:t>
                      </a:r>
                      <a:endParaRPr kumimoji="1" lang="en-US" altLang="ja-JP" sz="1000" b="1" dirty="0">
                        <a:solidFill>
                          <a:schemeClr val="tx1"/>
                        </a:solidFill>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1000" b="1" kern="1200" dirty="0" smtClean="0">
                          <a:solidFill>
                            <a:schemeClr val="tx1"/>
                          </a:solidFill>
                          <a:latin typeface="メイリオ" panose="020B0604030504040204" pitchFamily="50" charset="-128"/>
                          <a:ea typeface="メイリオ" panose="020B0604030504040204" pitchFamily="50" charset="-128"/>
                          <a:cs typeface="メイリオ"/>
                        </a:rPr>
                        <a:t>1</a:t>
                      </a:r>
                      <a:r>
                        <a:rPr kumimoji="1" lang="ja-JP" altLang="en-US" sz="1000" b="1" kern="1200" dirty="0" smtClean="0">
                          <a:solidFill>
                            <a:schemeClr val="tx1"/>
                          </a:solidFill>
                          <a:latin typeface="メイリオ" panose="020B0604030504040204" pitchFamily="50" charset="-128"/>
                          <a:ea typeface="メイリオ" panose="020B0604030504040204" pitchFamily="50" charset="-128"/>
                          <a:cs typeface="メイリオ"/>
                        </a:rPr>
                        <a:t>枠：</a:t>
                      </a:r>
                      <a:r>
                        <a:rPr kumimoji="1" lang="en-US" altLang="ja-JP" sz="1000" b="1" kern="1200" dirty="0" smtClean="0">
                          <a:solidFill>
                            <a:schemeClr val="tx1"/>
                          </a:solidFill>
                          <a:latin typeface="メイリオ" panose="020B0604030504040204" pitchFamily="50" charset="-128"/>
                          <a:ea typeface="メイリオ" panose="020B0604030504040204" pitchFamily="50" charset="-128"/>
                          <a:cs typeface="メイリオ"/>
                        </a:rPr>
                        <a:t>100,000</a:t>
                      </a:r>
                      <a:r>
                        <a:rPr kumimoji="1" lang="ja-JP" altLang="en-US" sz="1000" b="1" kern="1200" dirty="0" smtClean="0">
                          <a:solidFill>
                            <a:schemeClr val="tx1"/>
                          </a:solidFill>
                          <a:latin typeface="メイリオ" panose="020B0604030504040204" pitchFamily="50" charset="-128"/>
                          <a:ea typeface="メイリオ" panose="020B0604030504040204" pitchFamily="50" charset="-128"/>
                          <a:cs typeface="メイリオ"/>
                        </a:rPr>
                        <a:t>円（税別）</a:t>
                      </a:r>
                      <a:r>
                        <a:rPr kumimoji="1" lang="en-US" altLang="ja-JP" sz="1000" b="1" kern="1200" dirty="0" smtClean="0">
                          <a:solidFill>
                            <a:schemeClr val="tx1"/>
                          </a:solidFill>
                          <a:latin typeface="メイリオ" panose="020B0604030504040204" pitchFamily="50" charset="-128"/>
                          <a:ea typeface="メイリオ" panose="020B0604030504040204" pitchFamily="50" charset="-128"/>
                          <a:cs typeface="メイリオ"/>
                        </a:rPr>
                        <a:t>/</a:t>
                      </a:r>
                      <a:r>
                        <a:rPr kumimoji="1" lang="ja-JP" altLang="en-US" sz="1000" b="1" kern="1200" dirty="0" smtClean="0">
                          <a:solidFill>
                            <a:schemeClr val="tx1"/>
                          </a:solidFill>
                          <a:latin typeface="メイリオ" panose="020B0604030504040204" pitchFamily="50" charset="-128"/>
                          <a:ea typeface="メイリオ" panose="020B0604030504040204" pitchFamily="50" charset="-128"/>
                          <a:cs typeface="メイリオ"/>
                        </a:rPr>
                        <a:t>月</a:t>
                      </a:r>
                      <a:endParaRPr kumimoji="1" lang="en-US" altLang="ja-JP" sz="1000" b="1" kern="1200" dirty="0">
                        <a:solidFill>
                          <a:schemeClr val="tx1"/>
                        </a:solidFill>
                        <a:latin typeface="メイリオ" panose="020B0604030504040204" pitchFamily="50" charset="-128"/>
                        <a:ea typeface="メイリオ" panose="020B0604030504040204" pitchFamily="50" charset="-128"/>
                        <a:cs typeface="メイリオ"/>
                      </a:endParaRPr>
                    </a:p>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1000" b="0" kern="1200" dirty="0" smtClean="0">
                          <a:solidFill>
                            <a:schemeClr val="tx1"/>
                          </a:solidFill>
                          <a:latin typeface="メイリオ" panose="020B0604030504040204" pitchFamily="50" charset="-128"/>
                          <a:ea typeface="メイリオ" panose="020B0604030504040204" pitchFamily="50" charset="-128"/>
                          <a:cs typeface="メイリオ"/>
                        </a:rPr>
                        <a:t>※</a:t>
                      </a:r>
                      <a:r>
                        <a:rPr kumimoji="1" lang="ja-JP" altLang="en-US" sz="1000" b="0" kern="1200" dirty="0" smtClean="0">
                          <a:solidFill>
                            <a:schemeClr val="tx1"/>
                          </a:solidFill>
                          <a:latin typeface="メイリオ" panose="020B0604030504040204" pitchFamily="50" charset="-128"/>
                          <a:ea typeface="メイリオ" panose="020B0604030504040204" pitchFamily="50" charset="-128"/>
                          <a:cs typeface="メイリオ"/>
                        </a:rPr>
                        <a:t>最大</a:t>
                      </a:r>
                      <a:r>
                        <a:rPr kumimoji="1" lang="en-US" altLang="ja-JP" sz="1000" b="0" kern="1200" dirty="0" smtClean="0">
                          <a:solidFill>
                            <a:schemeClr val="tx1"/>
                          </a:solidFill>
                          <a:latin typeface="メイリオ" panose="020B0604030504040204" pitchFamily="50" charset="-128"/>
                          <a:ea typeface="メイリオ" panose="020B0604030504040204" pitchFamily="50" charset="-128"/>
                          <a:cs typeface="メイリオ"/>
                        </a:rPr>
                        <a:t>3</a:t>
                      </a:r>
                      <a:r>
                        <a:rPr kumimoji="1" lang="ja-JP" altLang="en-US" sz="1000" b="0" kern="1200" dirty="0" smtClean="0">
                          <a:solidFill>
                            <a:schemeClr val="tx1"/>
                          </a:solidFill>
                          <a:latin typeface="メイリオ" panose="020B0604030504040204" pitchFamily="50" charset="-128"/>
                          <a:ea typeface="メイリオ" panose="020B0604030504040204" pitchFamily="50" charset="-128"/>
                          <a:cs typeface="メイリオ"/>
                        </a:rPr>
                        <a:t>枠：</a:t>
                      </a:r>
                      <a:r>
                        <a:rPr kumimoji="1" lang="en-US" altLang="ja-JP" sz="1000" b="0" kern="1200" dirty="0" smtClean="0">
                          <a:solidFill>
                            <a:schemeClr val="tx1"/>
                          </a:solidFill>
                          <a:latin typeface="メイリオ" panose="020B0604030504040204" pitchFamily="50" charset="-128"/>
                          <a:ea typeface="メイリオ" panose="020B0604030504040204" pitchFamily="50" charset="-128"/>
                          <a:cs typeface="メイリオ"/>
                        </a:rPr>
                        <a:t>300,000</a:t>
                      </a:r>
                      <a:r>
                        <a:rPr kumimoji="1" lang="ja-JP" altLang="en-US" sz="1000" b="0" kern="1200" dirty="0" smtClean="0">
                          <a:solidFill>
                            <a:schemeClr val="tx1"/>
                          </a:solidFill>
                          <a:latin typeface="メイリオ" panose="020B0604030504040204" pitchFamily="50" charset="-128"/>
                          <a:ea typeface="メイリオ" panose="020B0604030504040204" pitchFamily="50" charset="-128"/>
                          <a:cs typeface="メイリオ"/>
                        </a:rPr>
                        <a:t>円（税別）</a:t>
                      </a:r>
                      <a:r>
                        <a:rPr kumimoji="1" lang="en-US" altLang="ja-JP" sz="1000" b="0" kern="1200" dirty="0" smtClean="0">
                          <a:solidFill>
                            <a:schemeClr val="tx1"/>
                          </a:solidFill>
                          <a:latin typeface="メイリオ" panose="020B0604030504040204" pitchFamily="50" charset="-128"/>
                          <a:ea typeface="メイリオ" panose="020B0604030504040204" pitchFamily="50" charset="-128"/>
                          <a:cs typeface="メイリオ"/>
                        </a:rPr>
                        <a:t>/</a:t>
                      </a:r>
                      <a:r>
                        <a:rPr kumimoji="1" lang="ja-JP" altLang="en-US" sz="1000" b="0" kern="1200" dirty="0" smtClean="0">
                          <a:solidFill>
                            <a:schemeClr val="tx1"/>
                          </a:solidFill>
                          <a:latin typeface="メイリオ" panose="020B0604030504040204" pitchFamily="50" charset="-128"/>
                          <a:ea typeface="メイリオ" panose="020B0604030504040204" pitchFamily="50" charset="-128"/>
                          <a:cs typeface="メイリオ"/>
                        </a:rPr>
                        <a:t>月</a:t>
                      </a:r>
                      <a:endParaRPr kumimoji="1" lang="en-US" altLang="ja-JP" sz="1000" b="0" kern="1200" dirty="0">
                        <a:solidFill>
                          <a:schemeClr val="tx1"/>
                        </a:solidFill>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91579063"/>
                  </a:ext>
                </a:extLst>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kern="1200" baseline="0" dirty="0">
                          <a:solidFill>
                            <a:schemeClr val="tx1"/>
                          </a:solidFill>
                          <a:latin typeface="メイリオ" panose="020B0604030504040204" pitchFamily="50" charset="-128"/>
                          <a:ea typeface="メイリオ" panose="020B0604030504040204" pitchFamily="50" charset="-128"/>
                          <a:cs typeface="メイリオ"/>
                        </a:rPr>
                        <a:t>期間</a:t>
                      </a:r>
                      <a:endParaRPr kumimoji="1" lang="en-US" altLang="ja-JP" sz="1000" b="1" kern="1200" baseline="0" dirty="0">
                        <a:solidFill>
                          <a:schemeClr val="tx1"/>
                        </a:solidFill>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メイリオ" panose="020B0604030504040204" pitchFamily="50" charset="-128"/>
                          <a:ea typeface="メイリオ" panose="020B0604030504040204" pitchFamily="50" charset="-128"/>
                          <a:cs typeface="メイリオ"/>
                        </a:rPr>
                        <a:t>1</a:t>
                      </a: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a:rPr>
                        <a:t>ヶ月</a:t>
                      </a:r>
                      <a:r>
                        <a:rPr kumimoji="1" lang="ja-JP" altLang="en-US" sz="1000" b="0" dirty="0">
                          <a:solidFill>
                            <a:schemeClr val="tx1"/>
                          </a:solidFill>
                          <a:latin typeface="メイリオ" panose="020B0604030504040204" pitchFamily="50" charset="-128"/>
                          <a:ea typeface="メイリオ" panose="020B0604030504040204" pitchFamily="50" charset="-128"/>
                          <a:cs typeface="メイリオ"/>
                        </a:rPr>
                        <a:t>（期間保証）</a:t>
                      </a:r>
                      <a:endParaRPr kumimoji="1" lang="en-US" altLang="ja-JP" sz="1000" b="0" dirty="0">
                        <a:solidFill>
                          <a:schemeClr val="tx1"/>
                        </a:solidFill>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a:rPr>
                        <a:t>対象言語</a:t>
                      </a:r>
                      <a:endParaRPr kumimoji="1" lang="en-US" altLang="ja-JP" sz="1000" b="1" dirty="0">
                        <a:solidFill>
                          <a:schemeClr val="tx1"/>
                        </a:solidFill>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1000" b="1" dirty="0" smtClean="0">
                          <a:solidFill>
                            <a:schemeClr val="tx1"/>
                          </a:solidFill>
                          <a:latin typeface="メイリオ" panose="020B0604030504040204" pitchFamily="50" charset="-128"/>
                          <a:ea typeface="メイリオ" panose="020B0604030504040204" pitchFamily="50" charset="-128"/>
                          <a:cs typeface="メイリオ"/>
                        </a:rPr>
                        <a:t>7</a:t>
                      </a:r>
                      <a:r>
                        <a:rPr kumimoji="1" lang="ja-JP" altLang="en-US" sz="1000" b="1" dirty="0" smtClean="0">
                          <a:solidFill>
                            <a:schemeClr val="tx1"/>
                          </a:solidFill>
                          <a:latin typeface="メイリオ" panose="020B0604030504040204" pitchFamily="50" charset="-128"/>
                          <a:ea typeface="メイリオ" panose="020B0604030504040204" pitchFamily="50" charset="-128"/>
                          <a:cs typeface="メイリオ"/>
                        </a:rPr>
                        <a:t>言語</a:t>
                      </a:r>
                      <a:endParaRPr kumimoji="1" lang="en-US" altLang="ja-JP" sz="1000" b="1" dirty="0">
                        <a:solidFill>
                          <a:schemeClr val="tx1"/>
                        </a:solidFill>
                        <a:latin typeface="メイリオ" panose="020B0604030504040204" pitchFamily="50" charset="-128"/>
                        <a:ea typeface="メイリオ" panose="020B0604030504040204" pitchFamily="50" charset="-128"/>
                        <a:cs typeface="メイリオ"/>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zh-TW" altLang="en-US"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日本語</a:t>
                      </a:r>
                      <a:r>
                        <a:rPr kumimoji="0" lang="en-US" altLang="zh-TW"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a:t>
                      </a:r>
                      <a:r>
                        <a:rPr kumimoji="0" lang="zh-TW" altLang="en-US"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英語</a:t>
                      </a:r>
                      <a:r>
                        <a:rPr kumimoji="0" lang="en-US" altLang="zh-TW"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a:t>
                      </a:r>
                      <a:r>
                        <a:rPr kumimoji="0" lang="zh-TW" altLang="en-US"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韓国語</a:t>
                      </a:r>
                      <a:r>
                        <a:rPr kumimoji="0" lang="en-US" altLang="zh-TW"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a:t>
                      </a:r>
                      <a:r>
                        <a:rPr kumimoji="0" lang="zh-TW" altLang="en-US"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簡体字</a:t>
                      </a:r>
                      <a:r>
                        <a:rPr kumimoji="0" lang="en-US" altLang="zh-TW"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a:t>
                      </a:r>
                      <a:r>
                        <a:rPr kumimoji="0" lang="zh-TW" altLang="en-US"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繁体字</a:t>
                      </a:r>
                      <a:r>
                        <a:rPr kumimoji="0" lang="en-US" altLang="zh-TW"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a:t>
                      </a:r>
                      <a:r>
                        <a:rPr kumimoji="0" lang="ja-JP" altLang="en-US"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タイ語</a:t>
                      </a:r>
                      <a:r>
                        <a:rPr kumimoji="0" lang="en-US" altLang="ja-JP"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a:t>
                      </a:r>
                      <a:r>
                        <a:rPr kumimoji="0" lang="ja-JP" altLang="en-US"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ポルトガル語</a:t>
                      </a:r>
                      <a:endParaRPr kumimoji="0" lang="ja-JP"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a:rPr>
                        <a:t>入稿締切</a:t>
                      </a:r>
                      <a:endParaRPr kumimoji="1" lang="en-US" altLang="ja-JP" sz="1000" b="1" dirty="0">
                        <a:solidFill>
                          <a:schemeClr val="tx1"/>
                        </a:solidFill>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smtClean="0">
                          <a:solidFill>
                            <a:schemeClr val="tx1"/>
                          </a:solidFill>
                          <a:latin typeface="メイリオ" panose="020B0604030504040204" pitchFamily="50" charset="-128"/>
                          <a:ea typeface="メイリオ" panose="020B0604030504040204" pitchFamily="50" charset="-128"/>
                          <a:cs typeface="メイリオ"/>
                        </a:rPr>
                        <a:t>配信開始希望日の</a:t>
                      </a:r>
                      <a:r>
                        <a:rPr kumimoji="1" lang="en-US" altLang="ja-JP" sz="1000" b="1" dirty="0" smtClean="0">
                          <a:solidFill>
                            <a:schemeClr val="tx1"/>
                          </a:solidFill>
                          <a:latin typeface="メイリオ" panose="020B0604030504040204" pitchFamily="50" charset="-128"/>
                          <a:ea typeface="メイリオ" panose="020B0604030504040204" pitchFamily="50" charset="-128"/>
                          <a:cs typeface="メイリオ"/>
                        </a:rPr>
                        <a:t>2</a:t>
                      </a:r>
                      <a:r>
                        <a:rPr kumimoji="1" lang="ja-JP" altLang="en-US" sz="1000" b="1" dirty="0" smtClean="0">
                          <a:solidFill>
                            <a:schemeClr val="tx1"/>
                          </a:solidFill>
                          <a:latin typeface="メイリオ" panose="020B0604030504040204" pitchFamily="50" charset="-128"/>
                          <a:ea typeface="メイリオ" panose="020B0604030504040204" pitchFamily="50" charset="-128"/>
                          <a:cs typeface="メイリオ"/>
                        </a:rPr>
                        <a:t>週間前</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a:rPr>
                        <a:t>差し替え</a:t>
                      </a:r>
                      <a:endParaRPr kumimoji="1" lang="en-US" altLang="ja-JP" sz="1000" b="1" dirty="0">
                        <a:solidFill>
                          <a:schemeClr val="tx1"/>
                        </a:solidFill>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a:rPr>
                        <a:t>クリエイティブの差し替えは、</a:t>
                      </a:r>
                      <a:r>
                        <a:rPr kumimoji="1" lang="en-US" altLang="ja-JP" sz="1000" b="1" dirty="0">
                          <a:solidFill>
                            <a:schemeClr val="tx1"/>
                          </a:solidFill>
                          <a:latin typeface="メイリオ" panose="020B0604030504040204" pitchFamily="50" charset="-128"/>
                          <a:ea typeface="メイリオ" panose="020B0604030504040204" pitchFamily="50" charset="-128"/>
                          <a:cs typeface="メイリオ"/>
                        </a:rPr>
                        <a:t>2</a:t>
                      </a: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a:rPr>
                        <a:t>週間毎に</a:t>
                      </a:r>
                      <a:r>
                        <a:rPr kumimoji="1" lang="en-US" altLang="ja-JP" sz="1000" b="1" dirty="0">
                          <a:solidFill>
                            <a:schemeClr val="tx1"/>
                          </a:solidFill>
                          <a:latin typeface="メイリオ" panose="020B0604030504040204" pitchFamily="50" charset="-128"/>
                          <a:ea typeface="メイリオ" panose="020B0604030504040204" pitchFamily="50" charset="-128"/>
                          <a:cs typeface="メイリオ"/>
                        </a:rPr>
                        <a:t>1</a:t>
                      </a: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a:rPr>
                        <a:t>回まで</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75066655"/>
                  </a:ext>
                </a:extLst>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メイリオ" panose="020B0604030504040204" pitchFamily="50" charset="-128"/>
                          <a:ea typeface="メイリオ" panose="020B0604030504040204" pitchFamily="50" charset="-128"/>
                          <a:cs typeface="メイリオ"/>
                        </a:rPr>
                        <a:t>レポート</a:t>
                      </a:r>
                      <a:endParaRPr kumimoji="1" lang="en-US" altLang="ja-JP" sz="1000" b="1" dirty="0">
                        <a:solidFill>
                          <a:schemeClr val="tx1"/>
                        </a:solidFill>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kern="1200" dirty="0">
                          <a:solidFill>
                            <a:schemeClr val="tx1"/>
                          </a:solidFill>
                          <a:latin typeface="メイリオ" panose="020B0604030504040204" pitchFamily="50" charset="-128"/>
                          <a:ea typeface="メイリオ" panose="020B0604030504040204" pitchFamily="50" charset="-128"/>
                          <a:cs typeface="メイリオ"/>
                        </a:rPr>
                        <a:t>ご利用月翌月</a:t>
                      </a:r>
                      <a:r>
                        <a:rPr kumimoji="1" lang="en-US" altLang="ja-JP" sz="1000" b="1" kern="1200" dirty="0">
                          <a:solidFill>
                            <a:schemeClr val="tx1"/>
                          </a:solidFill>
                          <a:latin typeface="メイリオ" panose="020B0604030504040204" pitchFamily="50" charset="-128"/>
                          <a:ea typeface="メイリオ" panose="020B0604030504040204" pitchFamily="50" charset="-128"/>
                          <a:cs typeface="メイリオ"/>
                        </a:rPr>
                        <a:t>15</a:t>
                      </a:r>
                      <a:r>
                        <a:rPr kumimoji="1" lang="ja-JP" altLang="en-US" sz="1000" b="1" kern="1200" dirty="0">
                          <a:solidFill>
                            <a:schemeClr val="tx1"/>
                          </a:solidFill>
                          <a:latin typeface="メイリオ" panose="020B0604030504040204" pitchFamily="50" charset="-128"/>
                          <a:ea typeface="メイリオ" panose="020B0604030504040204" pitchFamily="50" charset="-128"/>
                          <a:cs typeface="メイリオ"/>
                        </a:rPr>
                        <a:t>日以降</a:t>
                      </a:r>
                      <a:endParaRPr kumimoji="1" lang="en-US" altLang="ja-JP" sz="1000" b="1" dirty="0">
                        <a:solidFill>
                          <a:schemeClr val="tx1"/>
                        </a:solidFill>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pic>
        <p:nvPicPr>
          <p:cNvPr id="10" name="図 9">
            <a:extLst>
              <a:ext uri="{FF2B5EF4-FFF2-40B4-BE49-F238E27FC236}">
                <a16:creationId xmlns:a16="http://schemas.microsoft.com/office/drawing/2014/main" xmlns="" id="{04E2C417-0475-4CA3-BE43-2CAC866D57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670724" y="2205456"/>
            <a:ext cx="1716878" cy="388608"/>
          </a:xfrm>
          <a:prstGeom prst="rect">
            <a:avLst/>
          </a:prstGeom>
        </p:spPr>
      </p:pic>
      <p:sp>
        <p:nvSpPr>
          <p:cNvPr id="11" name="正方形/長方形 10">
            <a:extLst>
              <a:ext uri="{FF2B5EF4-FFF2-40B4-BE49-F238E27FC236}">
                <a16:creationId xmlns:a16="http://schemas.microsoft.com/office/drawing/2014/main" xmlns="" id="{8917CEFF-D952-4C89-AA58-D7562D99C4AE}"/>
              </a:ext>
            </a:extLst>
          </p:cNvPr>
          <p:cNvSpPr/>
          <p:nvPr/>
        </p:nvSpPr>
        <p:spPr>
          <a:xfrm>
            <a:off x="2724802" y="2678178"/>
            <a:ext cx="1608722" cy="1998024"/>
          </a:xfrm>
          <a:prstGeom prst="rect">
            <a:avLst/>
          </a:prstGeom>
          <a:solidFill>
            <a:srgbClr val="00B0F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メイリオ" panose="020B0604030504040204" pitchFamily="50" charset="-128"/>
                <a:ea typeface="メイリオ" panose="020B0604030504040204" pitchFamily="50" charset="-128"/>
                <a:cs typeface="Meiryo" charset="-128"/>
              </a:rPr>
              <a:t>広告枠</a:t>
            </a:r>
          </a:p>
          <a:p>
            <a:pPr algn="ctr"/>
            <a:endParaRPr kumimoji="1" lang="ja-JP" altLang="en-US" sz="1200" dirty="0">
              <a:latin typeface="メイリオ" panose="020B0604030504040204" pitchFamily="50" charset="-128"/>
              <a:ea typeface="メイリオ" panose="020B0604030504040204" pitchFamily="50" charset="-128"/>
              <a:cs typeface="Meiryo" charset="-128"/>
            </a:endParaRPr>
          </a:p>
        </p:txBody>
      </p:sp>
      <p:sp>
        <p:nvSpPr>
          <p:cNvPr id="12" name="テキスト ボックス 11">
            <a:extLst>
              <a:ext uri="{FF2B5EF4-FFF2-40B4-BE49-F238E27FC236}">
                <a16:creationId xmlns:a16="http://schemas.microsoft.com/office/drawing/2014/main" xmlns="" id="{17A85FF8-AAFE-42C4-A3EF-39335D4243F5}"/>
              </a:ext>
            </a:extLst>
          </p:cNvPr>
          <p:cNvSpPr txBox="1"/>
          <p:nvPr/>
        </p:nvSpPr>
        <p:spPr>
          <a:xfrm>
            <a:off x="2691068" y="4768851"/>
            <a:ext cx="2086312" cy="553998"/>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＊ビューアブル対応</a:t>
            </a:r>
            <a:endParaRPr kumimoji="1" lang="en-US" altLang="ja-JP" sz="1200" dirty="0">
              <a:latin typeface="メイリオ" panose="020B0604030504040204" pitchFamily="50" charset="-128"/>
              <a:ea typeface="メイリオ" panose="020B0604030504040204" pitchFamily="50" charset="-128"/>
            </a:endParaRPr>
          </a:p>
          <a:p>
            <a:r>
              <a:rPr kumimoji="1" lang="ja-JP" altLang="en-US" sz="900" dirty="0">
                <a:latin typeface="メイリオ" panose="020B0604030504040204" pitchFamily="50" charset="-128"/>
                <a:ea typeface="メイリオ" panose="020B0604030504040204" pitchFamily="50" charset="-128"/>
              </a:rPr>
              <a:t>（広告ピクセル</a:t>
            </a:r>
            <a:r>
              <a:rPr kumimoji="1" lang="en-US" altLang="ja-JP" sz="900" dirty="0">
                <a:latin typeface="メイリオ" panose="020B0604030504040204" pitchFamily="50" charset="-128"/>
                <a:ea typeface="メイリオ" panose="020B0604030504040204" pitchFamily="50" charset="-128"/>
              </a:rPr>
              <a:t>50</a:t>
            </a:r>
            <a:r>
              <a:rPr kumimoji="1" lang="ja-JP" altLang="en-US" sz="900" dirty="0">
                <a:latin typeface="メイリオ" panose="020B0604030504040204" pitchFamily="50" charset="-128"/>
                <a:ea typeface="メイリオ" panose="020B0604030504040204" pitchFamily="50" charset="-128"/>
              </a:rPr>
              <a:t>％以上、</a:t>
            </a:r>
            <a:endParaRPr kumimoji="1" lang="en-US" altLang="ja-JP" sz="900" dirty="0">
              <a:latin typeface="メイリオ" panose="020B0604030504040204" pitchFamily="50" charset="-128"/>
              <a:ea typeface="メイリオ" panose="020B0604030504040204" pitchFamily="50" charset="-128"/>
            </a:endParaRPr>
          </a:p>
          <a:p>
            <a:r>
              <a:rPr kumimoji="1" lang="en-US" altLang="ja-JP" sz="900" dirty="0">
                <a:latin typeface="メイリオ" panose="020B0604030504040204" pitchFamily="50" charset="-128"/>
                <a:ea typeface="メイリオ" panose="020B0604030504040204" pitchFamily="50" charset="-128"/>
              </a:rPr>
              <a:t>1</a:t>
            </a:r>
            <a:r>
              <a:rPr kumimoji="1" lang="ja-JP" altLang="en-US" sz="900" dirty="0">
                <a:latin typeface="メイリオ" panose="020B0604030504040204" pitchFamily="50" charset="-128"/>
                <a:ea typeface="メイリオ" panose="020B0604030504040204" pitchFamily="50" charset="-128"/>
              </a:rPr>
              <a:t>秒以上表示でカウント）　</a:t>
            </a:r>
          </a:p>
        </p:txBody>
      </p:sp>
      <p:sp>
        <p:nvSpPr>
          <p:cNvPr id="13" name="正方形/長方形 12">
            <a:extLst>
              <a:ext uri="{FF2B5EF4-FFF2-40B4-BE49-F238E27FC236}">
                <a16:creationId xmlns:a16="http://schemas.microsoft.com/office/drawing/2014/main" xmlns="" id="{24EA1D60-17EA-466D-816B-A4AE6213A06F}"/>
              </a:ext>
            </a:extLst>
          </p:cNvPr>
          <p:cNvSpPr/>
          <p:nvPr/>
        </p:nvSpPr>
        <p:spPr>
          <a:xfrm>
            <a:off x="2670724" y="2205456"/>
            <a:ext cx="1716878" cy="2531426"/>
          </a:xfrm>
          <a:prstGeom prst="rect">
            <a:avLst/>
          </a:prstGeom>
          <a:noFill/>
          <a:ln w="3175">
            <a:solidFill>
              <a:schemeClr val="bg1">
                <a:lumMod val="85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1800" dirty="0">
              <a:solidFill>
                <a:schemeClr val="tx1"/>
              </a:solidFill>
            </a:endParaRPr>
          </a:p>
        </p:txBody>
      </p:sp>
      <p:sp>
        <p:nvSpPr>
          <p:cNvPr id="14" name="角丸四角形 32">
            <a:extLst>
              <a:ext uri="{FF2B5EF4-FFF2-40B4-BE49-F238E27FC236}">
                <a16:creationId xmlns:a16="http://schemas.microsoft.com/office/drawing/2014/main" xmlns="" id="{592E7B56-D123-4C28-81A3-A2FB4EA18B3F}"/>
              </a:ext>
            </a:extLst>
          </p:cNvPr>
          <p:cNvSpPr/>
          <p:nvPr/>
        </p:nvSpPr>
        <p:spPr>
          <a:xfrm>
            <a:off x="2649709" y="1628800"/>
            <a:ext cx="1758907" cy="306704"/>
          </a:xfrm>
          <a:prstGeom prst="roundRect">
            <a:avLst>
              <a:gd name="adj" fmla="val 50000"/>
            </a:avLst>
          </a:prstGeom>
          <a:pattFill prst="lt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200" b="1" dirty="0">
                <a:solidFill>
                  <a:srgbClr val="11C1FF"/>
                </a:solidFill>
                <a:latin typeface="メイリオ" panose="020B0604030504040204" pitchFamily="50" charset="-128"/>
                <a:ea typeface="メイリオ" panose="020B0604030504040204" pitchFamily="50" charset="-128"/>
                <a:cs typeface="ヒラギノ角ゴ Std W8"/>
              </a:rPr>
              <a:t>掲載</a:t>
            </a:r>
            <a:r>
              <a:rPr lang="ja-JP" altLang="en-US" sz="1200" b="1" dirty="0" smtClean="0">
                <a:solidFill>
                  <a:srgbClr val="11C1FF"/>
                </a:solidFill>
                <a:latin typeface="メイリオ" panose="020B0604030504040204" pitchFamily="50" charset="-128"/>
                <a:ea typeface="メイリオ" panose="020B0604030504040204" pitchFamily="50" charset="-128"/>
                <a:cs typeface="ヒラギノ角ゴ Std W8"/>
              </a:rPr>
              <a:t>画面</a:t>
            </a:r>
            <a:endParaRPr kumimoji="1" lang="ja-JP" altLang="en-US" sz="1200" b="1" dirty="0">
              <a:solidFill>
                <a:srgbClr val="11C1FF"/>
              </a:solidFill>
              <a:latin typeface="メイリオ" panose="020B0604030504040204" pitchFamily="50" charset="-128"/>
              <a:ea typeface="メイリオ" panose="020B0604030504040204" pitchFamily="50" charset="-128"/>
              <a:cs typeface="ヒラギノ角ゴ Std W8"/>
            </a:endParaRPr>
          </a:p>
        </p:txBody>
      </p:sp>
      <p:sp>
        <p:nvSpPr>
          <p:cNvPr id="15" name="角丸四角形 32">
            <a:extLst>
              <a:ext uri="{FF2B5EF4-FFF2-40B4-BE49-F238E27FC236}">
                <a16:creationId xmlns:a16="http://schemas.microsoft.com/office/drawing/2014/main" xmlns="" id="{5AD43E57-6483-485C-8489-EF80D6941EE6}"/>
              </a:ext>
            </a:extLst>
          </p:cNvPr>
          <p:cNvSpPr/>
          <p:nvPr/>
        </p:nvSpPr>
        <p:spPr>
          <a:xfrm>
            <a:off x="372527" y="1628800"/>
            <a:ext cx="1758907" cy="306704"/>
          </a:xfrm>
          <a:prstGeom prst="roundRect">
            <a:avLst>
              <a:gd name="adj" fmla="val 50000"/>
            </a:avLst>
          </a:prstGeom>
          <a:pattFill prst="lt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cs typeface="ヒラギノ角ゴ Std W8"/>
              </a:rPr>
              <a:t>認証画面</a:t>
            </a:r>
            <a:endParaRPr kumimoji="1" lang="ja-JP" altLang="en-US" sz="1200" b="1" dirty="0">
              <a:solidFill>
                <a:schemeClr val="tx1"/>
              </a:solidFill>
              <a:latin typeface="メイリオ" panose="020B0604030504040204" pitchFamily="50" charset="-128"/>
              <a:ea typeface="メイリオ" panose="020B0604030504040204" pitchFamily="50" charset="-128"/>
              <a:cs typeface="ヒラギノ角ゴ Std W8"/>
            </a:endParaRPr>
          </a:p>
        </p:txBody>
      </p:sp>
      <p:sp>
        <p:nvSpPr>
          <p:cNvPr id="16" name="正方形/長方形 15">
            <a:extLst>
              <a:ext uri="{FF2B5EF4-FFF2-40B4-BE49-F238E27FC236}">
                <a16:creationId xmlns:a16="http://schemas.microsoft.com/office/drawing/2014/main" xmlns="" id="{33768BD5-096A-4436-8519-B33E80BED632}"/>
              </a:ext>
            </a:extLst>
          </p:cNvPr>
          <p:cNvSpPr/>
          <p:nvPr/>
        </p:nvSpPr>
        <p:spPr>
          <a:xfrm>
            <a:off x="1185804" y="5577008"/>
            <a:ext cx="4036088" cy="523220"/>
          </a:xfrm>
          <a:prstGeom prst="rect">
            <a:avLst/>
          </a:prstGeom>
        </p:spPr>
        <p:txBody>
          <a:bodyPr wrap="square">
            <a:spAutoFit/>
          </a:bodyPr>
          <a:lstStyle/>
          <a:p>
            <a:pPr algn="ctr"/>
            <a:r>
              <a:rPr lang="ja-JP" altLang="en-US" sz="1400" b="1" u="sng" dirty="0">
                <a:latin typeface="メイリオ" panose="020B0604030504040204" pitchFamily="50" charset="-128"/>
                <a:ea typeface="メイリオ" panose="020B0604030504040204" pitchFamily="50" charset="-128"/>
                <a:cs typeface="Meiryo" charset="-128"/>
              </a:rPr>
              <a:t>利用規約に同意後、</a:t>
            </a:r>
            <a:endParaRPr lang="en-US" altLang="ja-JP" sz="1400" b="1" u="sng" dirty="0">
              <a:latin typeface="メイリオ" panose="020B0604030504040204" pitchFamily="50" charset="-128"/>
              <a:ea typeface="メイリオ" panose="020B0604030504040204" pitchFamily="50" charset="-128"/>
              <a:cs typeface="Meiryo" charset="-128"/>
            </a:endParaRPr>
          </a:p>
          <a:p>
            <a:pPr algn="ctr"/>
            <a:r>
              <a:rPr lang="ja-JP" altLang="en-US" sz="1400" b="1" u="sng" dirty="0">
                <a:latin typeface="メイリオ" panose="020B0604030504040204" pitchFamily="50" charset="-128"/>
                <a:ea typeface="メイリオ" panose="020B0604030504040204" pitchFamily="50" charset="-128"/>
                <a:cs typeface="Meiryo" charset="-128"/>
              </a:rPr>
              <a:t>すぐに広告表示されます</a:t>
            </a:r>
            <a:endParaRPr lang="ja-JP" altLang="en-US" sz="1400" b="1" u="sng" dirty="0">
              <a:latin typeface="メイリオ" panose="020B0604030504040204" pitchFamily="50" charset="-128"/>
              <a:ea typeface="メイリオ" panose="020B0604030504040204" pitchFamily="50" charset="-128"/>
            </a:endParaRPr>
          </a:p>
        </p:txBody>
      </p:sp>
      <p:sp>
        <p:nvSpPr>
          <p:cNvPr id="17" name="ストライプ矢印 26">
            <a:extLst>
              <a:ext uri="{FF2B5EF4-FFF2-40B4-BE49-F238E27FC236}">
                <a16:creationId xmlns:a16="http://schemas.microsoft.com/office/drawing/2014/main" xmlns="" id="{D19EE6ED-183E-441F-B322-5589328F1406}"/>
              </a:ext>
            </a:extLst>
          </p:cNvPr>
          <p:cNvSpPr/>
          <p:nvPr/>
        </p:nvSpPr>
        <p:spPr>
          <a:xfrm>
            <a:off x="2150501" y="3115602"/>
            <a:ext cx="549291" cy="457461"/>
          </a:xfrm>
          <a:prstGeom prst="stripedRightArrow">
            <a:avLst>
              <a:gd name="adj1" fmla="val 56315"/>
              <a:gd name="adj2" fmla="val 50000"/>
            </a:avLst>
          </a:prstGeom>
          <a:solidFill>
            <a:srgbClr val="11C1FF"/>
          </a:solidFill>
          <a:ln w="19050">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1800" dirty="0">
              <a:solidFill>
                <a:schemeClr val="tx1"/>
              </a:solidFill>
              <a:latin typeface="游ゴシック" panose="020B0400000000000000" pitchFamily="50" charset="-128"/>
              <a:ea typeface="游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xmlns="" id="{AAA68203-019C-4264-8330-346714756472}"/>
              </a:ext>
            </a:extLst>
          </p:cNvPr>
          <p:cNvSpPr txBox="1"/>
          <p:nvPr/>
        </p:nvSpPr>
        <p:spPr>
          <a:xfrm>
            <a:off x="235402" y="866533"/>
            <a:ext cx="8220658"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cs typeface="Meiryo" charset="-128"/>
              </a:rPr>
              <a:t>Free Wi-Fi</a:t>
            </a:r>
            <a:r>
              <a:rPr lang="ja-JP" altLang="en-US" sz="1600" dirty="0" smtClean="0">
                <a:latin typeface="メイリオ" panose="020B0604030504040204" pitchFamily="50" charset="-128"/>
                <a:ea typeface="メイリオ" panose="020B0604030504040204" pitchFamily="50" charset="-128"/>
                <a:cs typeface="Meiryo" charset="-128"/>
              </a:rPr>
              <a:t>の</a:t>
            </a:r>
            <a:r>
              <a:rPr lang="ja-JP" altLang="en-US" sz="1600" dirty="0">
                <a:latin typeface="メイリオ" panose="020B0604030504040204" pitchFamily="50" charset="-128"/>
                <a:ea typeface="メイリオ" panose="020B0604030504040204" pitchFamily="50" charset="-128"/>
                <a:cs typeface="Meiryo" charset="-128"/>
              </a:rPr>
              <a:t>接続</a:t>
            </a:r>
            <a:r>
              <a:rPr lang="ja-JP" altLang="en-US" sz="1600" dirty="0" smtClean="0">
                <a:latin typeface="メイリオ" panose="020B0604030504040204" pitchFamily="50" charset="-128"/>
                <a:ea typeface="メイリオ" panose="020B0604030504040204" pitchFamily="50" charset="-128"/>
                <a:cs typeface="Meiryo" charset="-128"/>
              </a:rPr>
              <a:t>認証画面</a:t>
            </a:r>
            <a:r>
              <a:rPr lang="ja-JP" altLang="en-US" sz="1600" dirty="0">
                <a:latin typeface="メイリオ" panose="020B0604030504040204" pitchFamily="50" charset="-128"/>
                <a:ea typeface="メイリオ" panose="020B0604030504040204" pitchFamily="50" charset="-128"/>
                <a:cs typeface="Meiryo" charset="-128"/>
              </a:rPr>
              <a:t>に</a:t>
            </a:r>
            <a:r>
              <a:rPr lang="ja-JP" altLang="en-US" sz="1600" dirty="0" smtClean="0">
                <a:latin typeface="メイリオ" panose="020B0604030504040204" pitchFamily="50" charset="-128"/>
                <a:ea typeface="メイリオ" panose="020B0604030504040204" pitchFamily="50" charset="-128"/>
                <a:cs typeface="Meiryo" charset="-128"/>
              </a:rPr>
              <a:t>、</a:t>
            </a:r>
            <a:r>
              <a:rPr lang="en-US" altLang="ja-JP" sz="1600" dirty="0" smtClean="0">
                <a:latin typeface="メイリオ" panose="020B0604030504040204" pitchFamily="50" charset="-128"/>
                <a:ea typeface="メイリオ" panose="020B0604030504040204" pitchFamily="50" charset="-128"/>
                <a:cs typeface="Meiryo" charset="-128"/>
              </a:rPr>
              <a:t>1</a:t>
            </a:r>
            <a:r>
              <a:rPr lang="ja-JP" altLang="en-US" sz="1600" dirty="0" smtClean="0">
                <a:latin typeface="メイリオ" panose="020B0604030504040204" pitchFamily="50" charset="-128"/>
                <a:ea typeface="メイリオ" panose="020B0604030504040204" pitchFamily="50" charset="-128"/>
                <a:cs typeface="Meiryo" charset="-128"/>
              </a:rPr>
              <a:t>ヵ月間オーバレイ</a:t>
            </a:r>
            <a:r>
              <a:rPr lang="ja-JP" altLang="en-US" sz="1600" dirty="0">
                <a:latin typeface="メイリオ" panose="020B0604030504040204" pitchFamily="50" charset="-128"/>
                <a:ea typeface="メイリオ" panose="020B0604030504040204" pitchFamily="50" charset="-128"/>
                <a:cs typeface="Meiryo" charset="-128"/>
              </a:rPr>
              <a:t>広告を表示するプランです。</a:t>
            </a:r>
          </a:p>
        </p:txBody>
      </p:sp>
      <p:cxnSp>
        <p:nvCxnSpPr>
          <p:cNvPr id="23" name="直線コネクタ 22"/>
          <p:cNvCxnSpPr/>
          <p:nvPr/>
        </p:nvCxnSpPr>
        <p:spPr>
          <a:xfrm>
            <a:off x="0" y="600679"/>
            <a:ext cx="9144000" cy="0"/>
          </a:xfrm>
          <a:prstGeom prst="line">
            <a:avLst/>
          </a:prstGeom>
          <a:ln w="349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099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en-US" altLang="ja-JP" smtClean="0"/>
              <a:t>Copyright © Tokushima City All Rights Reserved.</a:t>
            </a:r>
            <a:endParaRPr kumimoji="1" lang="ja-JP" altLang="en-US" dirty="0"/>
          </a:p>
        </p:txBody>
      </p:sp>
      <p:cxnSp>
        <p:nvCxnSpPr>
          <p:cNvPr id="99" name="直線コネクタ 98"/>
          <p:cNvCxnSpPr/>
          <p:nvPr/>
        </p:nvCxnSpPr>
        <p:spPr>
          <a:xfrm>
            <a:off x="235402" y="548680"/>
            <a:ext cx="1653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0" y="124593"/>
            <a:ext cx="3203848" cy="476086"/>
          </a:xfrm>
          <a:solidFill>
            <a:schemeClr val="bg1"/>
          </a:solidFill>
        </p:spPr>
        <p:txBody>
          <a:bodyPr>
            <a:normAutofit/>
          </a:bodyPr>
          <a:lstStyle/>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入稿規定</a:t>
            </a:r>
            <a:endParaRPr kumimoji="1" lang="ja-JP" altLang="en-US" sz="20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xmlns="" id="{AAA68203-019C-4264-8330-346714756472}"/>
              </a:ext>
            </a:extLst>
          </p:cNvPr>
          <p:cNvSpPr txBox="1"/>
          <p:nvPr/>
        </p:nvSpPr>
        <p:spPr>
          <a:xfrm>
            <a:off x="235402" y="972560"/>
            <a:ext cx="8380793"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ご用意いただく素材は</a:t>
            </a:r>
            <a:r>
              <a:rPr lang="ja-JP" altLang="en-US" sz="1600" dirty="0" smtClean="0">
                <a:latin typeface="メイリオ" panose="020B0604030504040204" pitchFamily="50" charset="-128"/>
                <a:ea typeface="メイリオ" panose="020B0604030504040204" pitchFamily="50" charset="-128"/>
              </a:rPr>
              <a:t>、画像</a:t>
            </a:r>
            <a:r>
              <a:rPr lang="ja-JP" altLang="en-US" sz="1600" dirty="0">
                <a:latin typeface="メイリオ" panose="020B0604030504040204" pitchFamily="50" charset="-128"/>
                <a:ea typeface="メイリオ" panose="020B0604030504040204" pitchFamily="50" charset="-128"/>
              </a:rPr>
              <a:t>と飛び先の</a:t>
            </a:r>
            <a:r>
              <a:rPr lang="en-US" altLang="ja-JP" sz="1600" dirty="0" smtClean="0">
                <a:latin typeface="メイリオ" panose="020B0604030504040204" pitchFamily="50" charset="-128"/>
                <a:ea typeface="メイリオ" panose="020B0604030504040204" pitchFamily="50" charset="-128"/>
              </a:rPr>
              <a:t>URL</a:t>
            </a:r>
            <a:r>
              <a:rPr lang="ja-JP" altLang="en-US" sz="1600" dirty="0" smtClean="0">
                <a:latin typeface="メイリオ" panose="020B0604030504040204" pitchFamily="50" charset="-128"/>
                <a:ea typeface="メイリオ" panose="020B0604030504040204" pitchFamily="50" charset="-128"/>
              </a:rPr>
              <a:t>のみになります。</a:t>
            </a:r>
            <a:endParaRPr lang="en-US" altLang="ja-JP" sz="1600" dirty="0">
              <a:latin typeface="メイリオ" panose="020B0604030504040204" pitchFamily="50" charset="-128"/>
              <a:ea typeface="メイリオ" panose="020B0604030504040204" pitchFamily="50" charset="-128"/>
            </a:endParaRPr>
          </a:p>
        </p:txBody>
      </p:sp>
      <p:graphicFrame>
        <p:nvGraphicFramePr>
          <p:cNvPr id="8" name="表 7">
            <a:extLst>
              <a:ext uri="{FF2B5EF4-FFF2-40B4-BE49-F238E27FC236}">
                <a16:creationId xmlns:a16="http://schemas.microsoft.com/office/drawing/2014/main" xmlns="" id="{5A88AAA2-902C-4DC2-9FE0-35F1D1FAC174}"/>
              </a:ext>
            </a:extLst>
          </p:cNvPr>
          <p:cNvGraphicFramePr>
            <a:graphicFrameLocks noGrp="1"/>
          </p:cNvGraphicFramePr>
          <p:nvPr>
            <p:extLst>
              <p:ext uri="{D42A27DB-BD31-4B8C-83A1-F6EECF244321}">
                <p14:modId xmlns:p14="http://schemas.microsoft.com/office/powerpoint/2010/main" val="3137237715"/>
              </p:ext>
            </p:extLst>
          </p:nvPr>
        </p:nvGraphicFramePr>
        <p:xfrm>
          <a:off x="4785714" y="1845797"/>
          <a:ext cx="4024044" cy="4358154"/>
        </p:xfrm>
        <a:graphic>
          <a:graphicData uri="http://schemas.openxmlformats.org/drawingml/2006/table">
            <a:tbl>
              <a:tblPr firstRow="1" bandRow="1">
                <a:effectLst/>
                <a:tableStyleId>{5940675A-B579-460E-94D1-54222C63F5DA}</a:tableStyleId>
              </a:tblPr>
              <a:tblGrid>
                <a:gridCol w="1067464">
                  <a:extLst>
                    <a:ext uri="{9D8B030D-6E8A-4147-A177-3AD203B41FA5}">
                      <a16:colId xmlns:a16="http://schemas.microsoft.com/office/drawing/2014/main" xmlns="" val="20000"/>
                    </a:ext>
                  </a:extLst>
                </a:gridCol>
                <a:gridCol w="2956580">
                  <a:extLst>
                    <a:ext uri="{9D8B030D-6E8A-4147-A177-3AD203B41FA5}">
                      <a16:colId xmlns:a16="http://schemas.microsoft.com/office/drawing/2014/main" xmlns="" val="20001"/>
                    </a:ext>
                  </a:extLst>
                </a:gridCol>
              </a:tblGrid>
              <a:tr h="5586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kern="1200" baseline="0" dirty="0">
                          <a:solidFill>
                            <a:schemeClr val="tx1"/>
                          </a:solidFill>
                          <a:effectLst/>
                          <a:latin typeface="メイリオ" panose="020B0604030504040204" pitchFamily="50" charset="-128"/>
                          <a:ea typeface="メイリオ" panose="020B0604030504040204" pitchFamily="50" charset="-128"/>
                          <a:cs typeface="メイリオ"/>
                        </a:rPr>
                        <a:t>1. </a:t>
                      </a:r>
                      <a:r>
                        <a:rPr kumimoji="1" lang="ja-JP" altLang="en-US" sz="1000" b="1" kern="1200" baseline="0" dirty="0">
                          <a:solidFill>
                            <a:schemeClr val="tx1"/>
                          </a:solidFill>
                          <a:effectLst/>
                          <a:latin typeface="メイリオ" panose="020B0604030504040204" pitchFamily="50" charset="-128"/>
                          <a:ea typeface="メイリオ" panose="020B0604030504040204" pitchFamily="50" charset="-128"/>
                          <a:cs typeface="メイリオ"/>
                        </a:rPr>
                        <a:t>画像サイズ</a:t>
                      </a:r>
                      <a:endParaRPr kumimoji="1" lang="en-US" altLang="ja-JP" sz="1000" b="0" kern="1200" baseline="0" dirty="0">
                        <a:solidFill>
                          <a:schemeClr val="tx1"/>
                        </a:solidFill>
                        <a:effectLst/>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defRPr/>
                      </a:pPr>
                      <a:r>
                        <a:rPr lang="ja-JP" altLang="en-US" sz="1000" b="1" dirty="0">
                          <a:solidFill>
                            <a:schemeClr val="tx1"/>
                          </a:solidFill>
                          <a:effectLst/>
                          <a:latin typeface="メイリオ" panose="020B0604030504040204" pitchFamily="50" charset="-128"/>
                          <a:ea typeface="メイリオ" panose="020B0604030504040204" pitchFamily="50" charset="-128"/>
                          <a:cs typeface="メイリオ"/>
                        </a:rPr>
                        <a:t>縦</a:t>
                      </a:r>
                      <a:r>
                        <a:rPr lang="en-US" altLang="ja-JP" sz="1000" b="1" dirty="0">
                          <a:solidFill>
                            <a:schemeClr val="tx1"/>
                          </a:solidFill>
                          <a:effectLst/>
                          <a:latin typeface="メイリオ" panose="020B0604030504040204" pitchFamily="50" charset="-128"/>
                          <a:ea typeface="メイリオ" panose="020B0604030504040204" pitchFamily="50" charset="-128"/>
                          <a:cs typeface="メイリオ"/>
                        </a:rPr>
                        <a:t>320px×</a:t>
                      </a:r>
                      <a:r>
                        <a:rPr lang="ja-JP" altLang="en-US" sz="1000" b="1" dirty="0">
                          <a:solidFill>
                            <a:schemeClr val="tx1"/>
                          </a:solidFill>
                          <a:effectLst/>
                          <a:latin typeface="メイリオ" panose="020B0604030504040204" pitchFamily="50" charset="-128"/>
                          <a:ea typeface="メイリオ" panose="020B0604030504040204" pitchFamily="50" charset="-128"/>
                          <a:cs typeface="メイリオ"/>
                        </a:rPr>
                        <a:t>横</a:t>
                      </a:r>
                      <a:r>
                        <a:rPr lang="en-US" altLang="ja-JP" sz="1000" b="1" dirty="0">
                          <a:solidFill>
                            <a:schemeClr val="tx1"/>
                          </a:solidFill>
                          <a:effectLst/>
                          <a:latin typeface="メイリオ" panose="020B0604030504040204" pitchFamily="50" charset="-128"/>
                          <a:ea typeface="メイリオ" panose="020B0604030504040204" pitchFamily="50" charset="-128"/>
                          <a:cs typeface="メイリオ"/>
                        </a:rPr>
                        <a:t>480px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5586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baseline="0" dirty="0">
                          <a:solidFill>
                            <a:schemeClr val="tx1"/>
                          </a:solidFill>
                          <a:effectLst/>
                          <a:latin typeface="メイリオ" panose="020B0604030504040204" pitchFamily="50" charset="-128"/>
                          <a:ea typeface="メイリオ" panose="020B0604030504040204" pitchFamily="50" charset="-128"/>
                          <a:cs typeface="メイリオ"/>
                        </a:rPr>
                        <a:t>2. </a:t>
                      </a:r>
                      <a:r>
                        <a:rPr kumimoji="1" lang="ja-JP" altLang="en-US" sz="1000" b="1" baseline="0" dirty="0" smtClean="0">
                          <a:solidFill>
                            <a:schemeClr val="tx1"/>
                          </a:solidFill>
                          <a:effectLst/>
                          <a:latin typeface="メイリオ" panose="020B0604030504040204" pitchFamily="50" charset="-128"/>
                          <a:ea typeface="メイリオ" panose="020B0604030504040204" pitchFamily="50" charset="-128"/>
                          <a:cs typeface="メイリオ"/>
                        </a:rPr>
                        <a:t>画像容量</a:t>
                      </a:r>
                      <a:endParaRPr kumimoji="1" lang="en-US" altLang="ja-JP" sz="1000" b="0" dirty="0">
                        <a:solidFill>
                          <a:schemeClr val="tx1"/>
                        </a:solidFill>
                        <a:effectLst/>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defRPr/>
                      </a:pPr>
                      <a:r>
                        <a:rPr lang="en-US" altLang="ja-JP" sz="1000" b="1" dirty="0" smtClean="0">
                          <a:solidFill>
                            <a:schemeClr val="tx1"/>
                          </a:solidFill>
                          <a:effectLst/>
                          <a:latin typeface="メイリオ" panose="020B0604030504040204" pitchFamily="50" charset="-128"/>
                          <a:ea typeface="メイリオ" panose="020B0604030504040204" pitchFamily="50" charset="-128"/>
                          <a:cs typeface="メイリオ"/>
                        </a:rPr>
                        <a:t>80KB</a:t>
                      </a:r>
                      <a:r>
                        <a:rPr lang="ja-JP" altLang="en-US" sz="1000" b="1" dirty="0" smtClean="0">
                          <a:solidFill>
                            <a:schemeClr val="tx1"/>
                          </a:solidFill>
                          <a:effectLst/>
                          <a:latin typeface="メイリオ" panose="020B0604030504040204" pitchFamily="50" charset="-128"/>
                          <a:ea typeface="メイリオ" panose="020B0604030504040204" pitchFamily="50" charset="-128"/>
                          <a:cs typeface="メイリオ"/>
                        </a:rPr>
                        <a:t>まで</a:t>
                      </a:r>
                      <a:endParaRPr lang="en-US" altLang="ja-JP" sz="1000" b="1" dirty="0">
                        <a:solidFill>
                          <a:schemeClr val="tx1"/>
                        </a:solidFill>
                        <a:effectLst/>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5586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effectLst/>
                          <a:latin typeface="メイリオ" panose="020B0604030504040204" pitchFamily="50" charset="-128"/>
                          <a:ea typeface="メイリオ" panose="020B0604030504040204" pitchFamily="50" charset="-128"/>
                          <a:cs typeface="メイリオ"/>
                        </a:rPr>
                        <a:t>3.</a:t>
                      </a:r>
                      <a:r>
                        <a:rPr kumimoji="1" lang="en-US" altLang="ja-JP" sz="1000" b="1" baseline="0" dirty="0">
                          <a:solidFill>
                            <a:schemeClr val="tx1"/>
                          </a:solidFill>
                          <a:effectLst/>
                          <a:latin typeface="メイリオ" panose="020B0604030504040204" pitchFamily="50" charset="-128"/>
                          <a:ea typeface="メイリオ" panose="020B0604030504040204" pitchFamily="50" charset="-128"/>
                          <a:cs typeface="メイリオ"/>
                        </a:rPr>
                        <a:t> </a:t>
                      </a:r>
                      <a:r>
                        <a:rPr kumimoji="1" lang="ja-JP" altLang="en-US" sz="1000" b="1" dirty="0" smtClean="0">
                          <a:solidFill>
                            <a:schemeClr val="tx1"/>
                          </a:solidFill>
                          <a:effectLst/>
                          <a:latin typeface="メイリオ" panose="020B0604030504040204" pitchFamily="50" charset="-128"/>
                          <a:ea typeface="メイリオ" panose="020B0604030504040204" pitchFamily="50" charset="-128"/>
                          <a:cs typeface="メイリオ"/>
                        </a:rPr>
                        <a:t>形式</a:t>
                      </a:r>
                      <a:endParaRPr kumimoji="1" lang="en-US" altLang="ja-JP" sz="1000" b="1" dirty="0">
                        <a:solidFill>
                          <a:schemeClr val="tx1"/>
                        </a:solidFill>
                        <a:effectLst/>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defRPr/>
                      </a:pPr>
                      <a:r>
                        <a:rPr lang="en-US" altLang="ja-JP" sz="1000" b="1" dirty="0">
                          <a:solidFill>
                            <a:schemeClr val="tx1"/>
                          </a:solidFill>
                          <a:effectLst/>
                          <a:latin typeface="メイリオ" panose="020B0604030504040204" pitchFamily="50" charset="-128"/>
                          <a:ea typeface="メイリオ" panose="020B0604030504040204" pitchFamily="50" charset="-128"/>
                          <a:cs typeface="メイリオ"/>
                        </a:rPr>
                        <a:t>GIF or </a:t>
                      </a:r>
                      <a:r>
                        <a:rPr lang="en-US" altLang="ja-JP" sz="1000" b="1" dirty="0" smtClean="0">
                          <a:solidFill>
                            <a:schemeClr val="tx1"/>
                          </a:solidFill>
                          <a:effectLst/>
                          <a:latin typeface="メイリオ" panose="020B0604030504040204" pitchFamily="50" charset="-128"/>
                          <a:ea typeface="メイリオ" panose="020B0604030504040204" pitchFamily="50" charset="-128"/>
                          <a:cs typeface="メイリオ"/>
                        </a:rPr>
                        <a:t>JPG</a:t>
                      </a:r>
                      <a:endParaRPr lang="en-US" altLang="ja-JP" sz="1000" b="1" dirty="0">
                        <a:solidFill>
                          <a:schemeClr val="tx1"/>
                        </a:solidFill>
                        <a:effectLst/>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670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effectLst/>
                          <a:latin typeface="メイリオ" panose="020B0604030504040204" pitchFamily="50" charset="-128"/>
                          <a:ea typeface="メイリオ" panose="020B0604030504040204" pitchFamily="50" charset="-128"/>
                          <a:cs typeface="メイリオ"/>
                        </a:rPr>
                        <a:t>4.</a:t>
                      </a:r>
                      <a:r>
                        <a:rPr kumimoji="1" lang="en-US" altLang="ja-JP" sz="1000" b="1" baseline="0" dirty="0">
                          <a:solidFill>
                            <a:schemeClr val="tx1"/>
                          </a:solidFill>
                          <a:effectLst/>
                          <a:latin typeface="メイリオ" panose="020B0604030504040204" pitchFamily="50" charset="-128"/>
                          <a:ea typeface="メイリオ" panose="020B0604030504040204" pitchFamily="50" charset="-128"/>
                          <a:cs typeface="メイリオ"/>
                        </a:rPr>
                        <a:t> </a:t>
                      </a:r>
                      <a:r>
                        <a:rPr kumimoji="1" lang="ja-JP" altLang="en-US" sz="1000" b="1" dirty="0">
                          <a:solidFill>
                            <a:schemeClr val="tx1"/>
                          </a:solidFill>
                          <a:effectLst/>
                          <a:latin typeface="メイリオ" panose="020B0604030504040204" pitchFamily="50" charset="-128"/>
                          <a:ea typeface="メイリオ" panose="020B0604030504040204" pitchFamily="50" charset="-128"/>
                          <a:cs typeface="メイリオ"/>
                        </a:rPr>
                        <a:t>入稿本数</a:t>
                      </a:r>
                      <a:endParaRPr kumimoji="1" lang="en-US" altLang="ja-JP" sz="1000" b="1" dirty="0">
                        <a:solidFill>
                          <a:schemeClr val="tx1"/>
                        </a:solidFill>
                        <a:effectLst/>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defRPr/>
                      </a:pPr>
                      <a:r>
                        <a:rPr lang="ja-JP" altLang="en-US" sz="1000" b="1" dirty="0" smtClean="0">
                          <a:solidFill>
                            <a:schemeClr val="tx1"/>
                          </a:solidFill>
                          <a:effectLst/>
                          <a:latin typeface="メイリオ" panose="020B0604030504040204" pitchFamily="50" charset="-128"/>
                          <a:ea typeface="メイリオ" panose="020B0604030504040204" pitchFamily="50" charset="-128"/>
                          <a:cs typeface="メイリオ"/>
                        </a:rPr>
                        <a:t>画像および</a:t>
                      </a:r>
                      <a:r>
                        <a:rPr lang="en-US" altLang="ja-JP" sz="1000" b="1" dirty="0" smtClean="0">
                          <a:solidFill>
                            <a:schemeClr val="tx1"/>
                          </a:solidFill>
                          <a:effectLst/>
                          <a:latin typeface="メイリオ" panose="020B0604030504040204" pitchFamily="50" charset="-128"/>
                          <a:ea typeface="メイリオ" panose="020B0604030504040204" pitchFamily="50" charset="-128"/>
                          <a:cs typeface="メイリオ"/>
                        </a:rPr>
                        <a:t>URL</a:t>
                      </a:r>
                      <a:r>
                        <a:rPr lang="ja-JP" altLang="en-US" sz="1000" b="1" dirty="0" smtClean="0">
                          <a:solidFill>
                            <a:schemeClr val="tx1"/>
                          </a:solidFill>
                          <a:effectLst/>
                          <a:latin typeface="メイリオ" panose="020B0604030504040204" pitchFamily="50" charset="-128"/>
                          <a:ea typeface="メイリオ" panose="020B0604030504040204" pitchFamily="50" charset="-128"/>
                          <a:cs typeface="メイリオ"/>
                        </a:rPr>
                        <a:t>各</a:t>
                      </a:r>
                      <a:r>
                        <a:rPr lang="en-US" altLang="ja-JP" sz="1000" b="1" dirty="0" smtClean="0">
                          <a:solidFill>
                            <a:schemeClr val="tx1"/>
                          </a:solidFill>
                          <a:effectLst/>
                          <a:latin typeface="メイリオ" panose="020B0604030504040204" pitchFamily="50" charset="-128"/>
                          <a:ea typeface="メイリオ" panose="020B0604030504040204" pitchFamily="50" charset="-128"/>
                          <a:cs typeface="メイリオ"/>
                        </a:rPr>
                        <a:t>1</a:t>
                      </a:r>
                      <a:r>
                        <a:rPr lang="ja-JP" altLang="en-US" sz="1000" b="1" dirty="0" smtClean="0">
                          <a:solidFill>
                            <a:schemeClr val="tx1"/>
                          </a:solidFill>
                          <a:effectLst/>
                          <a:latin typeface="メイリオ" panose="020B0604030504040204" pitchFamily="50" charset="-128"/>
                          <a:ea typeface="メイリオ" panose="020B0604030504040204" pitchFamily="50" charset="-128"/>
                          <a:cs typeface="メイリオ"/>
                        </a:rPr>
                        <a:t>個を</a:t>
                      </a:r>
                      <a:r>
                        <a:rPr lang="en-US" altLang="ja-JP" sz="1000" b="1" dirty="0" smtClean="0">
                          <a:solidFill>
                            <a:schemeClr val="tx1"/>
                          </a:solidFill>
                          <a:effectLst/>
                          <a:latin typeface="メイリオ" panose="020B0604030504040204" pitchFamily="50" charset="-128"/>
                          <a:ea typeface="メイリオ" panose="020B0604030504040204" pitchFamily="50" charset="-128"/>
                          <a:cs typeface="メイリオ"/>
                        </a:rPr>
                        <a:t>1</a:t>
                      </a:r>
                      <a:r>
                        <a:rPr lang="ja-JP" altLang="en-US" sz="1000" b="1" dirty="0" smtClean="0">
                          <a:solidFill>
                            <a:schemeClr val="tx1"/>
                          </a:solidFill>
                          <a:effectLst/>
                          <a:latin typeface="メイリオ" panose="020B0604030504040204" pitchFamily="50" charset="-128"/>
                          <a:ea typeface="メイリオ" panose="020B0604030504040204" pitchFamily="50" charset="-128"/>
                          <a:cs typeface="メイリオ"/>
                        </a:rPr>
                        <a:t>セットとした配信希望言語毎</a:t>
                      </a:r>
                      <a:endParaRPr lang="ja-JP" altLang="en-US" sz="1000" b="1" dirty="0">
                        <a:solidFill>
                          <a:schemeClr val="tx1"/>
                        </a:solidFill>
                        <a:effectLst/>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670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effectLst/>
                          <a:latin typeface="メイリオ" panose="020B0604030504040204" pitchFamily="50" charset="-128"/>
                          <a:ea typeface="メイリオ" panose="020B0604030504040204" pitchFamily="50" charset="-128"/>
                          <a:cs typeface="メイリオ"/>
                        </a:rPr>
                        <a:t>5.</a:t>
                      </a:r>
                      <a:r>
                        <a:rPr kumimoji="1" lang="en-US" altLang="ja-JP" sz="1000" b="1" baseline="0" dirty="0">
                          <a:solidFill>
                            <a:schemeClr val="tx1"/>
                          </a:solidFill>
                          <a:effectLst/>
                          <a:latin typeface="メイリオ" panose="020B0604030504040204" pitchFamily="50" charset="-128"/>
                          <a:ea typeface="メイリオ" panose="020B0604030504040204" pitchFamily="50" charset="-128"/>
                          <a:cs typeface="メイリオ"/>
                        </a:rPr>
                        <a:t> </a:t>
                      </a:r>
                      <a:r>
                        <a:rPr kumimoji="1" lang="en-US" altLang="ja-JP" sz="1000" b="1" dirty="0">
                          <a:solidFill>
                            <a:schemeClr val="tx1"/>
                          </a:solidFill>
                          <a:effectLst/>
                          <a:latin typeface="メイリオ" panose="020B0604030504040204" pitchFamily="50" charset="-128"/>
                          <a:ea typeface="メイリオ" panose="020B0604030504040204" pitchFamily="50" charset="-128"/>
                          <a:cs typeface="メイリオ"/>
                        </a:rPr>
                        <a:t>URL</a:t>
                      </a:r>
                      <a:endParaRPr kumimoji="1" lang="ja-JP" altLang="en-US" sz="1000" b="0" dirty="0">
                        <a:solidFill>
                          <a:schemeClr val="tx1"/>
                        </a:solidFill>
                        <a:effectLst/>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effectLst/>
                          <a:latin typeface="メイリオ" panose="020B0604030504040204" pitchFamily="50" charset="-128"/>
                          <a:ea typeface="メイリオ" panose="020B0604030504040204" pitchFamily="50" charset="-128"/>
                          <a:cs typeface="メイリオ"/>
                        </a:rPr>
                        <a:t>ご指定のリンク先</a:t>
                      </a:r>
                      <a:r>
                        <a:rPr kumimoji="1" lang="en-US" altLang="ja-JP" sz="1000" b="1" dirty="0">
                          <a:solidFill>
                            <a:schemeClr val="tx1"/>
                          </a:solidFill>
                          <a:effectLst/>
                          <a:latin typeface="メイリオ" panose="020B0604030504040204" pitchFamily="50" charset="-128"/>
                          <a:ea typeface="メイリオ" panose="020B0604030504040204" pitchFamily="50" charset="-128"/>
                          <a:cs typeface="メイリオ"/>
                        </a:rPr>
                        <a:t>URL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000" dirty="0">
                        <a:solidFill>
                          <a:schemeClr val="tx1"/>
                        </a:solidFill>
                        <a:effectLst/>
                        <a:latin typeface="メイリオ" panose="020B0604030504040204" pitchFamily="50" charset="-128"/>
                        <a:ea typeface="メイリオ" panose="020B0604030504040204" pitchFamily="50" charset="-128"/>
                        <a:cs typeface="メイリオ"/>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effectLst/>
                          <a:latin typeface="メイリオ" panose="020B0604030504040204" pitchFamily="50" charset="-128"/>
                          <a:ea typeface="メイリオ" panose="020B0604030504040204" pitchFamily="50" charset="-128"/>
                          <a:cs typeface="メイリオ"/>
                        </a:rPr>
                        <a:t>＊</a:t>
                      </a:r>
                      <a:r>
                        <a:rPr kumimoji="1" lang="ja-JP" altLang="en-US" sz="900" b="0" dirty="0">
                          <a:solidFill>
                            <a:schemeClr val="tx1"/>
                          </a:solidFill>
                          <a:effectLst/>
                          <a:latin typeface="メイリオ" panose="020B0604030504040204" pitchFamily="50" charset="-128"/>
                          <a:ea typeface="メイリオ" panose="020B0604030504040204" pitchFamily="50" charset="-128"/>
                          <a:cs typeface="メイリオ"/>
                        </a:rPr>
                        <a:t>言語別でお持ちの場合は、各言語の</a:t>
                      </a:r>
                      <a:r>
                        <a:rPr kumimoji="1" lang="en-US" altLang="ja-JP" sz="900" b="0" dirty="0">
                          <a:solidFill>
                            <a:schemeClr val="tx1"/>
                          </a:solidFill>
                          <a:effectLst/>
                          <a:latin typeface="メイリオ" panose="020B0604030504040204" pitchFamily="50" charset="-128"/>
                          <a:ea typeface="メイリオ" panose="020B0604030504040204" pitchFamily="50" charset="-128"/>
                          <a:cs typeface="メイリオ"/>
                        </a:rPr>
                        <a:t>URL</a:t>
                      </a: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effectLst/>
                          <a:latin typeface="メイリオ" panose="020B0604030504040204" pitchFamily="50" charset="-128"/>
                          <a:ea typeface="メイリオ" panose="020B0604030504040204" pitchFamily="50" charset="-128"/>
                          <a:cs typeface="メイリオ"/>
                        </a:rPr>
                        <a:t>＊</a:t>
                      </a:r>
                      <a:r>
                        <a:rPr kumimoji="1" lang="en-US" altLang="ja-JP" sz="900" b="0" dirty="0">
                          <a:solidFill>
                            <a:schemeClr val="tx1"/>
                          </a:solidFill>
                          <a:effectLst/>
                          <a:latin typeface="メイリオ" panose="020B0604030504040204" pitchFamily="50" charset="-128"/>
                          <a:ea typeface="メイリオ" panose="020B0604030504040204" pitchFamily="50" charset="-128"/>
                          <a:cs typeface="メイリオ"/>
                        </a:rPr>
                        <a:t>https://</a:t>
                      </a:r>
                      <a:r>
                        <a:rPr kumimoji="1" lang="ja-JP" altLang="en-US" sz="900" b="0" dirty="0">
                          <a:solidFill>
                            <a:schemeClr val="tx1"/>
                          </a:solidFill>
                          <a:effectLst/>
                          <a:latin typeface="メイリオ" panose="020B0604030504040204" pitchFamily="50" charset="-128"/>
                          <a:ea typeface="メイリオ" panose="020B0604030504040204" pitchFamily="50" charset="-128"/>
                          <a:cs typeface="メイリオ"/>
                        </a:rPr>
                        <a:t>で</a:t>
                      </a:r>
                      <a:r>
                        <a:rPr kumimoji="1" lang="ja-JP" altLang="en-US" sz="900" b="0" dirty="0" smtClean="0">
                          <a:solidFill>
                            <a:schemeClr val="tx1"/>
                          </a:solidFill>
                          <a:effectLst/>
                          <a:latin typeface="メイリオ" panose="020B0604030504040204" pitchFamily="50" charset="-128"/>
                          <a:ea typeface="メイリオ" panose="020B0604030504040204" pitchFamily="50" charset="-128"/>
                          <a:cs typeface="メイリオ"/>
                        </a:rPr>
                        <a:t>始まる</a:t>
                      </a:r>
                      <a:r>
                        <a:rPr kumimoji="1" lang="en-US" altLang="ja-JP" sz="900" b="0" dirty="0" smtClean="0">
                          <a:solidFill>
                            <a:schemeClr val="tx1"/>
                          </a:solidFill>
                          <a:effectLst/>
                          <a:latin typeface="メイリオ" panose="020B0604030504040204" pitchFamily="50" charset="-128"/>
                          <a:ea typeface="メイリオ" panose="020B0604030504040204" pitchFamily="50" charset="-128"/>
                          <a:cs typeface="メイリオ"/>
                        </a:rPr>
                        <a:t>URL</a:t>
                      </a:r>
                      <a:r>
                        <a:rPr kumimoji="1" lang="ja-JP" altLang="en-US" sz="900" b="0" dirty="0">
                          <a:solidFill>
                            <a:schemeClr val="tx1"/>
                          </a:solidFill>
                          <a:effectLst/>
                          <a:latin typeface="メイリオ" panose="020B0604030504040204" pitchFamily="50" charset="-128"/>
                          <a:ea typeface="メイリオ" panose="020B0604030504040204" pitchFamily="50" charset="-128"/>
                          <a:cs typeface="メイリオ"/>
                        </a:rPr>
                        <a:t>をご用意ください。</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6705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effectLst/>
                          <a:latin typeface="メイリオ" panose="020B0604030504040204" pitchFamily="50" charset="-128"/>
                          <a:ea typeface="メイリオ" panose="020B0604030504040204" pitchFamily="50" charset="-128"/>
                          <a:cs typeface="メイリオ"/>
                        </a:rPr>
                        <a:t>6.</a:t>
                      </a:r>
                      <a:r>
                        <a:rPr kumimoji="1" lang="en-US" altLang="ja-JP" sz="1000" b="1" baseline="0" dirty="0">
                          <a:solidFill>
                            <a:schemeClr val="tx1"/>
                          </a:solidFill>
                          <a:effectLst/>
                          <a:latin typeface="メイリオ" panose="020B0604030504040204" pitchFamily="50" charset="-128"/>
                          <a:ea typeface="メイリオ" panose="020B0604030504040204" pitchFamily="50" charset="-128"/>
                          <a:cs typeface="メイリオ"/>
                        </a:rPr>
                        <a:t> </a:t>
                      </a:r>
                      <a:r>
                        <a:rPr kumimoji="1" lang="ja-JP" altLang="en-US" sz="1000" b="1" baseline="0" dirty="0">
                          <a:solidFill>
                            <a:schemeClr val="tx1"/>
                          </a:solidFill>
                          <a:effectLst/>
                          <a:latin typeface="メイリオ" panose="020B0604030504040204" pitchFamily="50" charset="-128"/>
                          <a:ea typeface="メイリオ" panose="020B0604030504040204" pitchFamily="50" charset="-128"/>
                          <a:cs typeface="メイリオ"/>
                        </a:rPr>
                        <a:t>対象言語</a:t>
                      </a:r>
                      <a:endParaRPr kumimoji="1" lang="ja-JP" altLang="en-US" sz="1000" b="0" dirty="0">
                        <a:solidFill>
                          <a:schemeClr val="tx1"/>
                        </a:solidFill>
                        <a:effectLst/>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smtClean="0">
                          <a:solidFill>
                            <a:schemeClr val="tx1"/>
                          </a:solidFill>
                          <a:effectLst/>
                          <a:latin typeface="メイリオ" panose="020B0604030504040204" pitchFamily="50" charset="-128"/>
                          <a:ea typeface="メイリオ" panose="020B0604030504040204" pitchFamily="50" charset="-128"/>
                          <a:cs typeface="メイリオ"/>
                        </a:rPr>
                        <a:t>7</a:t>
                      </a:r>
                      <a:r>
                        <a:rPr kumimoji="1" lang="ja-JP" altLang="en-US" sz="1000" b="1" dirty="0" smtClean="0">
                          <a:solidFill>
                            <a:schemeClr val="tx1"/>
                          </a:solidFill>
                          <a:effectLst/>
                          <a:latin typeface="メイリオ" panose="020B0604030504040204" pitchFamily="50" charset="-128"/>
                          <a:ea typeface="メイリオ" panose="020B0604030504040204" pitchFamily="50" charset="-128"/>
                          <a:cs typeface="メイリオ"/>
                        </a:rPr>
                        <a:t>言語</a:t>
                      </a:r>
                      <a:endParaRPr kumimoji="0" lang="en-US" altLang="ja-JP" sz="10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0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日本語</a:t>
                      </a:r>
                      <a:r>
                        <a:rPr kumimoji="0"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英語</a:t>
                      </a:r>
                      <a:r>
                        <a:rPr kumimoji="0"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中国</a:t>
                      </a:r>
                      <a:r>
                        <a:rPr kumimoji="0"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語</a:t>
                      </a:r>
                      <a:r>
                        <a:rPr kumimoji="0"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簡体</a:t>
                      </a:r>
                      <a:r>
                        <a:rPr kumimoji="0"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中国</a:t>
                      </a:r>
                      <a:r>
                        <a:rPr kumimoji="0" lang="ja-JP" altLang="en-US"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語</a:t>
                      </a:r>
                      <a:r>
                        <a:rPr kumimoji="0" lang="en-US" altLang="ja-JP"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a:t>
                      </a:r>
                      <a:r>
                        <a:rPr kumimoji="0" lang="ja-JP" altLang="en-US" sz="9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rPr>
                        <a:t>繁体</a:t>
                      </a:r>
                      <a:r>
                        <a:rPr kumimoji="0" lang="en-US" altLang="ja-JP" sz="9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 </a:t>
                      </a:r>
                      <a:r>
                        <a:rPr kumimoji="0" lang="en-US"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t>
                      </a:r>
                      <a:r>
                        <a:rPr kumimoji="0" lang="ja-JP" altLang="ja-JP"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韓国語</a:t>
                      </a:r>
                      <a:r>
                        <a:rPr kumimoji="0" lang="en-US" altLang="ja-JP"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a:t>
                      </a:r>
                      <a:r>
                        <a:rPr kumimoji="0" lang="ja-JP" altLang="en-US"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タイ語</a:t>
                      </a:r>
                      <a:r>
                        <a:rPr kumimoji="0" lang="en-US" altLang="ja-JP"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a:t>
                      </a:r>
                      <a:r>
                        <a:rPr kumimoji="0" lang="ja-JP" altLang="en-US" sz="9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rPr>
                        <a:t>ポルトガル語</a:t>
                      </a:r>
                      <a:endParaRPr kumimoji="0" lang="ja-JP" altLang="ja-JP" sz="9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679456489"/>
                  </a:ext>
                </a:extLst>
              </a:tr>
              <a:tr h="670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effectLst/>
                          <a:latin typeface="メイリオ" panose="020B0604030504040204" pitchFamily="50" charset="-128"/>
                          <a:ea typeface="メイリオ" panose="020B0604030504040204" pitchFamily="50" charset="-128"/>
                          <a:cs typeface="メイリオ"/>
                        </a:rPr>
                        <a:t>備考</a:t>
                      </a:r>
                      <a:endParaRPr kumimoji="1" lang="en-US" altLang="ja-JP" sz="1000" b="0" dirty="0">
                        <a:solidFill>
                          <a:schemeClr val="tx1"/>
                        </a:solidFill>
                        <a:effectLst/>
                        <a:latin typeface="メイリオ" panose="020B0604030504040204" pitchFamily="50" charset="-128"/>
                        <a:ea typeface="メイリオ" panose="020B0604030504040204" pitchFamily="50" charset="-128"/>
                        <a:cs typeface="メイリオ"/>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900" dirty="0" smtClean="0">
                          <a:solidFill>
                            <a:schemeClr val="tx1"/>
                          </a:solidFill>
                          <a:effectLst/>
                          <a:latin typeface="メイリオ" panose="020B0604030504040204" pitchFamily="50" charset="-128"/>
                          <a:ea typeface="メイリオ" panose="020B0604030504040204" pitchFamily="50" charset="-128"/>
                        </a:rPr>
                        <a:t>ご入稿後に徳島市の広告審査が入ります。</a:t>
                      </a:r>
                      <a:endParaRPr lang="en-US" altLang="ja-JP" sz="900" dirty="0">
                        <a:solidFill>
                          <a:schemeClr val="tx1"/>
                        </a:solidFill>
                        <a:effectLst/>
                        <a:latin typeface="メイリオ" panose="020B0604030504040204" pitchFamily="50" charset="-128"/>
                        <a:ea typeface="メイリオ" panose="020B0604030504040204" pitchFamily="50" charset="-128"/>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bl>
          </a:graphicData>
        </a:graphic>
      </p:graphicFrame>
      <p:cxnSp>
        <p:nvCxnSpPr>
          <p:cNvPr id="9" name="直線コネクタ 8"/>
          <p:cNvCxnSpPr/>
          <p:nvPr/>
        </p:nvCxnSpPr>
        <p:spPr>
          <a:xfrm>
            <a:off x="0" y="600679"/>
            <a:ext cx="9144000" cy="0"/>
          </a:xfrm>
          <a:prstGeom prst="line">
            <a:avLst/>
          </a:prstGeom>
          <a:ln w="349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 name="図形グループ 14"/>
          <p:cNvGrpSpPr/>
          <p:nvPr/>
        </p:nvGrpSpPr>
        <p:grpSpPr>
          <a:xfrm>
            <a:off x="638361" y="2224241"/>
            <a:ext cx="1296143" cy="2304256"/>
            <a:chOff x="3461250" y="1207253"/>
            <a:chExt cx="2580474" cy="4587510"/>
          </a:xfrm>
        </p:grpSpPr>
        <p:pic>
          <p:nvPicPr>
            <p:cNvPr id="11" name="図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1250" y="1207253"/>
              <a:ext cx="2580474" cy="4587510"/>
            </a:xfrm>
            <a:prstGeom prst="rect">
              <a:avLst/>
            </a:prstGeom>
            <a:ln w="38100">
              <a:solidFill>
                <a:srgbClr val="11C1FF"/>
              </a:solidFill>
            </a:ln>
          </p:spPr>
        </p:pic>
        <p:pic>
          <p:nvPicPr>
            <p:cNvPr id="12" name="図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3897" y="2219524"/>
              <a:ext cx="2426255" cy="3501088"/>
            </a:xfrm>
            <a:prstGeom prst="rect">
              <a:avLst/>
            </a:prstGeom>
          </p:spPr>
        </p:pic>
        <p:sp>
          <p:nvSpPr>
            <p:cNvPr id="13" name="正方形/長方形 12"/>
            <p:cNvSpPr/>
            <p:nvPr/>
          </p:nvSpPr>
          <p:spPr>
            <a:xfrm>
              <a:off x="3461250" y="1903724"/>
              <a:ext cx="1758822" cy="284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461250" y="1808474"/>
              <a:ext cx="2580474" cy="9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22822" y="1821203"/>
              <a:ext cx="684685" cy="337521"/>
            </a:xfrm>
            <a:prstGeom prst="rect">
              <a:avLst/>
            </a:prstGeom>
          </p:spPr>
        </p:pic>
      </p:grpSp>
      <p:sp>
        <p:nvSpPr>
          <p:cNvPr id="16" name="正方形/長方形 15">
            <a:extLst>
              <a:ext uri="{FF2B5EF4-FFF2-40B4-BE49-F238E27FC236}">
                <a16:creationId xmlns:a16="http://schemas.microsoft.com/office/drawing/2014/main" xmlns="" id="{8917CEFF-D952-4C89-AA58-D7562D99C4AE}"/>
              </a:ext>
            </a:extLst>
          </p:cNvPr>
          <p:cNvSpPr/>
          <p:nvPr/>
        </p:nvSpPr>
        <p:spPr>
          <a:xfrm>
            <a:off x="2131434" y="2780928"/>
            <a:ext cx="1361222" cy="1690630"/>
          </a:xfrm>
          <a:prstGeom prst="rect">
            <a:avLst/>
          </a:prstGeom>
          <a:solidFill>
            <a:srgbClr val="00B0F0"/>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latin typeface="メイリオ" panose="020B0604030504040204" pitchFamily="50" charset="-128"/>
                <a:ea typeface="メイリオ" panose="020B0604030504040204" pitchFamily="50" charset="-128"/>
                <a:cs typeface="Meiryo" charset="-128"/>
              </a:rPr>
              <a:t>画像</a:t>
            </a:r>
            <a:endParaRPr lang="ja-JP" altLang="en-US" sz="2400" dirty="0">
              <a:latin typeface="メイリオ" panose="020B0604030504040204" pitchFamily="50" charset="-128"/>
              <a:ea typeface="メイリオ" panose="020B0604030504040204" pitchFamily="50" charset="-128"/>
              <a:cs typeface="Meiryo" charset="-128"/>
            </a:endParaRPr>
          </a:p>
        </p:txBody>
      </p:sp>
      <p:sp>
        <p:nvSpPr>
          <p:cNvPr id="17" name="テキスト ボックス 16">
            <a:extLst>
              <a:ext uri="{FF2B5EF4-FFF2-40B4-BE49-F238E27FC236}">
                <a16:creationId xmlns:a16="http://schemas.microsoft.com/office/drawing/2014/main" xmlns="" id="{AAA68203-019C-4264-8330-346714756472}"/>
              </a:ext>
            </a:extLst>
          </p:cNvPr>
          <p:cNvSpPr txBox="1"/>
          <p:nvPr/>
        </p:nvSpPr>
        <p:spPr>
          <a:xfrm>
            <a:off x="2049390" y="4787426"/>
            <a:ext cx="1525309" cy="338554"/>
          </a:xfrm>
          <a:prstGeom prst="rect">
            <a:avLst/>
          </a:prstGeom>
          <a:noFill/>
        </p:spPr>
        <p:txBody>
          <a:bodyPr wrap="square" rtlCol="0">
            <a:spAutoFit/>
          </a:bodyPr>
          <a:lstStyle/>
          <a:p>
            <a:pPr algn="ctr"/>
            <a:r>
              <a:rPr lang="en-US" altLang="ja-JP" sz="1600" dirty="0" smtClean="0">
                <a:latin typeface="メイリオ" panose="020B0604030504040204" pitchFamily="50" charset="-128"/>
                <a:ea typeface="メイリオ" panose="020B0604030504040204" pitchFamily="50" charset="-128"/>
              </a:rPr>
              <a:t>320px</a:t>
            </a:r>
            <a:endParaRPr lang="en-US" altLang="ja-JP" sz="1600" dirty="0">
              <a:latin typeface="メイリオ" panose="020B0604030504040204" pitchFamily="50" charset="-128"/>
              <a:ea typeface="メイリオ" panose="020B0604030504040204" pitchFamily="50" charset="-128"/>
            </a:endParaRPr>
          </a:p>
        </p:txBody>
      </p:sp>
      <p:sp>
        <p:nvSpPr>
          <p:cNvPr id="4" name="左右矢印 3"/>
          <p:cNvSpPr/>
          <p:nvPr/>
        </p:nvSpPr>
        <p:spPr>
          <a:xfrm>
            <a:off x="2131434" y="4563543"/>
            <a:ext cx="1361222" cy="121149"/>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左右矢印 18"/>
          <p:cNvSpPr/>
          <p:nvPr/>
        </p:nvSpPr>
        <p:spPr>
          <a:xfrm rot="16200000">
            <a:off x="2830826" y="3561826"/>
            <a:ext cx="1690632" cy="128836"/>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xmlns="" id="{AAA68203-019C-4264-8330-346714756472}"/>
              </a:ext>
            </a:extLst>
          </p:cNvPr>
          <p:cNvSpPr txBox="1"/>
          <p:nvPr/>
        </p:nvSpPr>
        <p:spPr>
          <a:xfrm>
            <a:off x="3525303" y="3566561"/>
            <a:ext cx="1173991" cy="338554"/>
          </a:xfrm>
          <a:prstGeom prst="rect">
            <a:avLst/>
          </a:prstGeom>
          <a:noFill/>
        </p:spPr>
        <p:txBody>
          <a:bodyPr wrap="square" rtlCol="0">
            <a:spAutoFit/>
          </a:bodyPr>
          <a:lstStyle/>
          <a:p>
            <a:pPr algn="ctr"/>
            <a:r>
              <a:rPr lang="en-US" altLang="ja-JP" sz="1600" dirty="0" smtClean="0">
                <a:latin typeface="メイリオ" panose="020B0604030504040204" pitchFamily="50" charset="-128"/>
                <a:ea typeface="メイリオ" panose="020B0604030504040204" pitchFamily="50" charset="-128"/>
              </a:rPr>
              <a:t>480px</a:t>
            </a:r>
            <a:endParaRPr lang="en-US" altLang="ja-JP" sz="1600" dirty="0">
              <a:latin typeface="メイリオ" panose="020B0604030504040204" pitchFamily="50" charset="-128"/>
              <a:ea typeface="メイリオ" panose="020B0604030504040204" pitchFamily="50" charset="-128"/>
            </a:endParaRPr>
          </a:p>
        </p:txBody>
      </p:sp>
      <p:sp>
        <p:nvSpPr>
          <p:cNvPr id="21" name="角丸四角形 32">
            <a:extLst>
              <a:ext uri="{FF2B5EF4-FFF2-40B4-BE49-F238E27FC236}">
                <a16:creationId xmlns:a16="http://schemas.microsoft.com/office/drawing/2014/main" xmlns="" id="{5AD43E57-6483-485C-8489-EF80D6941EE6}"/>
              </a:ext>
            </a:extLst>
          </p:cNvPr>
          <p:cNvSpPr/>
          <p:nvPr/>
        </p:nvSpPr>
        <p:spPr>
          <a:xfrm>
            <a:off x="372527" y="1628800"/>
            <a:ext cx="1758907" cy="306704"/>
          </a:xfrm>
          <a:prstGeom prst="roundRect">
            <a:avLst>
              <a:gd name="adj" fmla="val 50000"/>
            </a:avLst>
          </a:prstGeom>
          <a:pattFill prst="lt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200" b="1" dirty="0" smtClean="0">
                <a:solidFill>
                  <a:schemeClr val="tx1"/>
                </a:solidFill>
                <a:latin typeface="メイリオ" panose="020B0604030504040204" pitchFamily="50" charset="-128"/>
                <a:ea typeface="メイリオ" panose="020B0604030504040204" pitchFamily="50" charset="-128"/>
                <a:cs typeface="ヒラギノ角ゴ Std W8"/>
              </a:rPr>
              <a:t>掲載画面</a:t>
            </a:r>
            <a:endParaRPr kumimoji="1" lang="ja-JP" altLang="en-US" sz="1200" b="1" dirty="0">
              <a:solidFill>
                <a:schemeClr val="tx1"/>
              </a:solidFill>
              <a:latin typeface="メイリオ" panose="020B0604030504040204" pitchFamily="50" charset="-128"/>
              <a:ea typeface="メイリオ" panose="020B0604030504040204" pitchFamily="50" charset="-128"/>
              <a:cs typeface="ヒラギノ角ゴ Std W8"/>
            </a:endParaRPr>
          </a:p>
        </p:txBody>
      </p:sp>
    </p:spTree>
    <p:extLst>
      <p:ext uri="{BB962C8B-B14F-4D97-AF65-F5344CB8AC3E}">
        <p14:creationId xmlns:p14="http://schemas.microsoft.com/office/powerpoint/2010/main" val="3928750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en-US" altLang="ja-JP" smtClean="0"/>
              <a:t>Copyright © Tokushima City All Rights Reserved.</a:t>
            </a:r>
            <a:endParaRPr kumimoji="1" lang="ja-JP" altLang="en-US" dirty="0"/>
          </a:p>
        </p:txBody>
      </p:sp>
      <p:cxnSp>
        <p:nvCxnSpPr>
          <p:cNvPr id="99" name="直線コネクタ 98"/>
          <p:cNvCxnSpPr/>
          <p:nvPr/>
        </p:nvCxnSpPr>
        <p:spPr>
          <a:xfrm>
            <a:off x="235402" y="548680"/>
            <a:ext cx="1653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0" y="124593"/>
            <a:ext cx="3203848" cy="476086"/>
          </a:xfrm>
          <a:solidFill>
            <a:schemeClr val="bg1"/>
          </a:solidFill>
        </p:spPr>
        <p:txBody>
          <a:bodyPr>
            <a:normAutofit/>
          </a:bodyPr>
          <a:lstStyle/>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掲載の流れ</a:t>
            </a:r>
            <a:endParaRPr kumimoji="1" lang="ja-JP" altLang="en-US" sz="2000" dirty="0">
              <a:latin typeface="メイリオ" panose="020B0604030504040204" pitchFamily="50" charset="-128"/>
              <a:ea typeface="メイリオ" panose="020B0604030504040204" pitchFamily="50" charset="-128"/>
            </a:endParaRPr>
          </a:p>
        </p:txBody>
      </p:sp>
      <p:cxnSp>
        <p:nvCxnSpPr>
          <p:cNvPr id="7" name="直線コネクタ 6">
            <a:extLst>
              <a:ext uri="{FF2B5EF4-FFF2-40B4-BE49-F238E27FC236}">
                <a16:creationId xmlns:a16="http://schemas.microsoft.com/office/drawing/2014/main" xmlns="" id="{0F7A68E7-6744-4C80-ACE1-E318CBCC3000}"/>
              </a:ext>
            </a:extLst>
          </p:cNvPr>
          <p:cNvCxnSpPr/>
          <p:nvPr/>
        </p:nvCxnSpPr>
        <p:spPr>
          <a:xfrm>
            <a:off x="1692160" y="4852523"/>
            <a:ext cx="4041116"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xmlns="" id="{19D1F32C-DD58-4AC4-BE66-2B4194A074DB}"/>
              </a:ext>
            </a:extLst>
          </p:cNvPr>
          <p:cNvSpPr/>
          <p:nvPr/>
        </p:nvSpPr>
        <p:spPr>
          <a:xfrm>
            <a:off x="252000" y="3123629"/>
            <a:ext cx="646332" cy="276999"/>
          </a:xfrm>
          <a:prstGeom prst="rect">
            <a:avLst/>
          </a:prstGeom>
        </p:spPr>
        <p:txBody>
          <a:bodyPr wrap="none">
            <a:spAutoFit/>
          </a:bodyPr>
          <a:lstStyle/>
          <a:p>
            <a:pPr algn="ctr"/>
            <a:r>
              <a:rPr lang="ja-JP" altLang="en-US" sz="1200" b="1" dirty="0">
                <a:latin typeface="メイリオ" panose="020B0604030504040204" pitchFamily="50" charset="-128"/>
                <a:ea typeface="メイリオ" panose="020B0604030504040204" pitchFamily="50" charset="-128"/>
                <a:cs typeface="ヒラギノ丸ゴ ProN W4"/>
              </a:rPr>
              <a:t>お客様</a:t>
            </a:r>
          </a:p>
        </p:txBody>
      </p:sp>
      <p:sp>
        <p:nvSpPr>
          <p:cNvPr id="9" name="正方形/長方形 8">
            <a:extLst>
              <a:ext uri="{FF2B5EF4-FFF2-40B4-BE49-F238E27FC236}">
                <a16:creationId xmlns:a16="http://schemas.microsoft.com/office/drawing/2014/main" xmlns="" id="{A291F40C-B35F-44D6-8B43-670FC4B88026}"/>
              </a:ext>
            </a:extLst>
          </p:cNvPr>
          <p:cNvSpPr/>
          <p:nvPr/>
        </p:nvSpPr>
        <p:spPr>
          <a:xfrm>
            <a:off x="350849" y="4085603"/>
            <a:ext cx="500086" cy="276999"/>
          </a:xfrm>
          <a:prstGeom prst="rect">
            <a:avLst/>
          </a:prstGeom>
        </p:spPr>
        <p:txBody>
          <a:bodyPr wrap="square">
            <a:spAutoFit/>
          </a:bodyPr>
          <a:lstStyle/>
          <a:p>
            <a:r>
              <a:rPr lang="ja-JP" altLang="en-US" sz="1200" b="1" dirty="0">
                <a:latin typeface="メイリオ" panose="020B0604030504040204" pitchFamily="50" charset="-128"/>
                <a:ea typeface="メイリオ" panose="020B0604030504040204" pitchFamily="50" charset="-128"/>
                <a:cs typeface="ヒラギノ丸ゴ ProN W4"/>
              </a:rPr>
              <a:t>弊社</a:t>
            </a:r>
          </a:p>
        </p:txBody>
      </p:sp>
      <p:cxnSp>
        <p:nvCxnSpPr>
          <p:cNvPr id="10" name="直線コネクタ 9">
            <a:extLst>
              <a:ext uri="{FF2B5EF4-FFF2-40B4-BE49-F238E27FC236}">
                <a16:creationId xmlns:a16="http://schemas.microsoft.com/office/drawing/2014/main" xmlns="" id="{50F47346-B96C-4DA8-A0D5-3AF656E0BD3B}"/>
              </a:ext>
            </a:extLst>
          </p:cNvPr>
          <p:cNvCxnSpPr/>
          <p:nvPr/>
        </p:nvCxnSpPr>
        <p:spPr>
          <a:xfrm>
            <a:off x="314366" y="3616652"/>
            <a:ext cx="7857634" cy="0"/>
          </a:xfrm>
          <a:prstGeom prst="line">
            <a:avLst/>
          </a:prstGeom>
          <a:ln w="38100">
            <a:solidFill>
              <a:schemeClr val="bg1">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xmlns="" id="{159BF1EC-94A2-44C7-B161-21D1FE70C31C}"/>
              </a:ext>
            </a:extLst>
          </p:cNvPr>
          <p:cNvSpPr/>
          <p:nvPr/>
        </p:nvSpPr>
        <p:spPr>
          <a:xfrm>
            <a:off x="3805171" y="2664281"/>
            <a:ext cx="479380" cy="597054"/>
          </a:xfrm>
          <a:prstGeom prst="rect">
            <a:avLst/>
          </a:prstGeom>
          <a:solidFill>
            <a:schemeClr val="bg1"/>
          </a:solidFill>
          <a:ln w="31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ja-JP" altLang="en-US" sz="900" b="1" dirty="0">
                <a:solidFill>
                  <a:srgbClr val="000000"/>
                </a:solidFill>
                <a:latin typeface="メイリオ" panose="020B0604030504040204" pitchFamily="50" charset="-128"/>
                <a:ea typeface="メイリオ" panose="020B0604030504040204" pitchFamily="50" charset="-128"/>
                <a:cs typeface="メイリオ"/>
              </a:rPr>
              <a:t>入稿調整</a:t>
            </a:r>
            <a:endParaRPr lang="en-US" altLang="ja-JP" sz="900" b="1" dirty="0">
              <a:solidFill>
                <a:srgbClr val="000000"/>
              </a:solidFill>
              <a:latin typeface="メイリオ" panose="020B0604030504040204" pitchFamily="50" charset="-128"/>
              <a:ea typeface="メイリオ" panose="020B0604030504040204" pitchFamily="50" charset="-128"/>
              <a:cs typeface="メイリオ"/>
            </a:endParaRPr>
          </a:p>
        </p:txBody>
      </p:sp>
      <p:sp>
        <p:nvSpPr>
          <p:cNvPr id="12" name="ホームベース 17">
            <a:extLst>
              <a:ext uri="{FF2B5EF4-FFF2-40B4-BE49-F238E27FC236}">
                <a16:creationId xmlns:a16="http://schemas.microsoft.com/office/drawing/2014/main" xmlns="" id="{C6E429CB-3B9E-4D9A-A2CE-9264E700CDE8}"/>
              </a:ext>
            </a:extLst>
          </p:cNvPr>
          <p:cNvSpPr/>
          <p:nvPr/>
        </p:nvSpPr>
        <p:spPr>
          <a:xfrm>
            <a:off x="1725699" y="1679462"/>
            <a:ext cx="4142445" cy="340089"/>
          </a:xfrm>
          <a:prstGeom prst="homePlat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a:endParaRPr>
          </a:p>
        </p:txBody>
      </p:sp>
      <p:sp>
        <p:nvSpPr>
          <p:cNvPr id="13" name="山形 25">
            <a:extLst>
              <a:ext uri="{FF2B5EF4-FFF2-40B4-BE49-F238E27FC236}">
                <a16:creationId xmlns:a16="http://schemas.microsoft.com/office/drawing/2014/main" xmlns="" id="{110EEBE9-FA21-4C48-B633-6799E1AF4B28}"/>
              </a:ext>
            </a:extLst>
          </p:cNvPr>
          <p:cNvSpPr/>
          <p:nvPr/>
        </p:nvSpPr>
        <p:spPr>
          <a:xfrm>
            <a:off x="5776668" y="1679792"/>
            <a:ext cx="1099332" cy="340089"/>
          </a:xfrm>
          <a:prstGeom prst="chevron">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latin typeface="メイリオ" panose="020B0604030504040204" pitchFamily="50" charset="-128"/>
              <a:ea typeface="メイリオ" panose="020B0604030504040204" pitchFamily="50" charset="-128"/>
              <a:cs typeface="メイリオ"/>
            </a:endParaRPr>
          </a:p>
        </p:txBody>
      </p:sp>
      <p:sp>
        <p:nvSpPr>
          <p:cNvPr id="14" name="正方形/長方形 13">
            <a:extLst>
              <a:ext uri="{FF2B5EF4-FFF2-40B4-BE49-F238E27FC236}">
                <a16:creationId xmlns:a16="http://schemas.microsoft.com/office/drawing/2014/main" xmlns="" id="{DCA55A40-2D57-45F4-B022-6A0D0A9ED84A}"/>
              </a:ext>
            </a:extLst>
          </p:cNvPr>
          <p:cNvSpPr/>
          <p:nvPr/>
        </p:nvSpPr>
        <p:spPr>
          <a:xfrm>
            <a:off x="3617668" y="1725770"/>
            <a:ext cx="588623" cy="253916"/>
          </a:xfrm>
          <a:prstGeom prst="rect">
            <a:avLst/>
          </a:prstGeom>
        </p:spPr>
        <p:txBody>
          <a:bodyPr wrap="none">
            <a:spAutoFit/>
          </a:bodyPr>
          <a:lstStyle/>
          <a:p>
            <a:pPr algn="ctr"/>
            <a:r>
              <a:rPr lang="ja-JP" altLang="en-US" sz="1050" b="1" dirty="0">
                <a:latin typeface="メイリオ" panose="020B0604030504040204" pitchFamily="50" charset="-128"/>
                <a:ea typeface="メイリオ" panose="020B0604030504040204" pitchFamily="50" charset="-128"/>
                <a:cs typeface="メイリオ"/>
              </a:rPr>
              <a:t>開始前</a:t>
            </a:r>
          </a:p>
        </p:txBody>
      </p:sp>
      <p:sp>
        <p:nvSpPr>
          <p:cNvPr id="15" name="正方形/長方形 14">
            <a:extLst>
              <a:ext uri="{FF2B5EF4-FFF2-40B4-BE49-F238E27FC236}">
                <a16:creationId xmlns:a16="http://schemas.microsoft.com/office/drawing/2014/main" xmlns="" id="{7DF7BC28-1930-4B89-98C0-8D3E1DF08925}"/>
              </a:ext>
            </a:extLst>
          </p:cNvPr>
          <p:cNvSpPr/>
          <p:nvPr/>
        </p:nvSpPr>
        <p:spPr>
          <a:xfrm>
            <a:off x="6210262" y="1717233"/>
            <a:ext cx="498855" cy="253916"/>
          </a:xfrm>
          <a:prstGeom prst="rect">
            <a:avLst/>
          </a:prstGeom>
        </p:spPr>
        <p:txBody>
          <a:bodyPr wrap="none">
            <a:spAutoFit/>
          </a:bodyPr>
          <a:lstStyle/>
          <a:p>
            <a:pPr algn="ctr"/>
            <a:r>
              <a:rPr lang="en-US" altLang="en-US" sz="1050" b="1" dirty="0">
                <a:latin typeface="メイリオ" panose="020B0604030504040204" pitchFamily="50" charset="-128"/>
                <a:ea typeface="メイリオ" panose="020B0604030504040204" pitchFamily="50" charset="-128"/>
                <a:cs typeface="メイリオ"/>
              </a:rPr>
              <a:t> </a:t>
            </a:r>
            <a:r>
              <a:rPr lang="ja-JP" altLang="en-US" sz="1050" b="1" dirty="0">
                <a:latin typeface="メイリオ" panose="020B0604030504040204" pitchFamily="50" charset="-128"/>
                <a:ea typeface="メイリオ" panose="020B0604030504040204" pitchFamily="50" charset="-128"/>
                <a:cs typeface="メイリオ"/>
              </a:rPr>
              <a:t>開始</a:t>
            </a:r>
            <a:endParaRPr lang="en-US" altLang="ja-JP" sz="1050" b="1" dirty="0">
              <a:latin typeface="メイリオ" panose="020B0604030504040204" pitchFamily="50" charset="-128"/>
              <a:ea typeface="メイリオ" panose="020B0604030504040204" pitchFamily="50" charset="-128"/>
              <a:cs typeface="メイリオ"/>
            </a:endParaRPr>
          </a:p>
        </p:txBody>
      </p:sp>
      <p:sp>
        <p:nvSpPr>
          <p:cNvPr id="16" name="正方形/長方形 15">
            <a:extLst>
              <a:ext uri="{FF2B5EF4-FFF2-40B4-BE49-F238E27FC236}">
                <a16:creationId xmlns:a16="http://schemas.microsoft.com/office/drawing/2014/main" xmlns="" id="{5780A433-31E8-4FFF-AA82-17572C9DB559}"/>
              </a:ext>
            </a:extLst>
          </p:cNvPr>
          <p:cNvSpPr/>
          <p:nvPr/>
        </p:nvSpPr>
        <p:spPr>
          <a:xfrm>
            <a:off x="1730939" y="2653566"/>
            <a:ext cx="710701" cy="1755174"/>
          </a:xfrm>
          <a:prstGeom prst="rect">
            <a:avLst/>
          </a:prstGeom>
          <a:solidFill>
            <a:schemeClr val="bg1"/>
          </a:solidFill>
          <a:ln w="31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b="1" dirty="0">
                <a:solidFill>
                  <a:srgbClr val="000000"/>
                </a:solidFill>
                <a:latin typeface="メイリオ" panose="020B0604030504040204" pitchFamily="50" charset="-128"/>
                <a:ea typeface="メイリオ" panose="020B0604030504040204" pitchFamily="50" charset="-128"/>
              </a:rPr>
              <a:t>お打合せの</a:t>
            </a:r>
            <a:r>
              <a:rPr kumimoji="1" lang="en-US" altLang="ja-JP" sz="900" b="1" dirty="0">
                <a:solidFill>
                  <a:srgbClr val="000000"/>
                </a:solidFill>
                <a:latin typeface="メイリオ" panose="020B0604030504040204" pitchFamily="50" charset="-128"/>
                <a:ea typeface="メイリオ" panose="020B0604030504040204" pitchFamily="50" charset="-128"/>
              </a:rPr>
              <a:t/>
            </a:r>
            <a:br>
              <a:rPr kumimoji="1" lang="en-US" altLang="ja-JP" sz="900" b="1" dirty="0">
                <a:solidFill>
                  <a:srgbClr val="000000"/>
                </a:solidFill>
                <a:latin typeface="メイリオ" panose="020B0604030504040204" pitchFamily="50" charset="-128"/>
                <a:ea typeface="メイリオ" panose="020B0604030504040204" pitchFamily="50" charset="-128"/>
              </a:rPr>
            </a:br>
            <a:r>
              <a:rPr kumimoji="1" lang="ja-JP" altLang="en-US" sz="900" b="1" dirty="0">
                <a:solidFill>
                  <a:srgbClr val="000000"/>
                </a:solidFill>
                <a:latin typeface="メイリオ" panose="020B0604030504040204" pitchFamily="50" charset="-128"/>
                <a:ea typeface="メイリオ" panose="020B0604030504040204" pitchFamily="50" charset="-128"/>
              </a:rPr>
              <a:t>実施</a:t>
            </a:r>
          </a:p>
        </p:txBody>
      </p:sp>
      <p:sp>
        <p:nvSpPr>
          <p:cNvPr id="17" name="正方形/長方形 16">
            <a:extLst>
              <a:ext uri="{FF2B5EF4-FFF2-40B4-BE49-F238E27FC236}">
                <a16:creationId xmlns:a16="http://schemas.microsoft.com/office/drawing/2014/main" xmlns="" id="{0257A804-0FEA-42F8-BBAC-4A21FF0DC56A}"/>
              </a:ext>
            </a:extLst>
          </p:cNvPr>
          <p:cNvSpPr/>
          <p:nvPr/>
        </p:nvSpPr>
        <p:spPr>
          <a:xfrm>
            <a:off x="5766394" y="3811686"/>
            <a:ext cx="936517" cy="597054"/>
          </a:xfrm>
          <a:prstGeom prst="rect">
            <a:avLst/>
          </a:prstGeom>
          <a:solidFill>
            <a:schemeClr val="bg1"/>
          </a:solidFill>
          <a:ln w="31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ja-JP" altLang="en-US" sz="900" b="1" dirty="0">
                <a:solidFill>
                  <a:srgbClr val="000000"/>
                </a:solidFill>
                <a:latin typeface="メイリオ" panose="020B0604030504040204" pitchFamily="50" charset="-128"/>
                <a:ea typeface="メイリオ" panose="020B0604030504040204" pitchFamily="50" charset="-128"/>
                <a:cs typeface="メイリオ"/>
              </a:rPr>
              <a:t>配信開始</a:t>
            </a:r>
            <a:endParaRPr lang="en-US" altLang="ja-JP" sz="900" b="1" dirty="0">
              <a:solidFill>
                <a:srgbClr val="000000"/>
              </a:solidFill>
              <a:latin typeface="メイリオ" panose="020B0604030504040204" pitchFamily="50" charset="-128"/>
              <a:ea typeface="メイリオ" panose="020B0604030504040204" pitchFamily="50" charset="-128"/>
              <a:cs typeface="メイリオ"/>
            </a:endParaRPr>
          </a:p>
        </p:txBody>
      </p:sp>
      <p:sp>
        <p:nvSpPr>
          <p:cNvPr id="18" name="正方形/長方形 17">
            <a:extLst>
              <a:ext uri="{FF2B5EF4-FFF2-40B4-BE49-F238E27FC236}">
                <a16:creationId xmlns:a16="http://schemas.microsoft.com/office/drawing/2014/main" xmlns="" id="{357C0FD8-B356-4105-9E12-13450A4C872C}"/>
              </a:ext>
            </a:extLst>
          </p:cNvPr>
          <p:cNvSpPr/>
          <p:nvPr/>
        </p:nvSpPr>
        <p:spPr>
          <a:xfrm>
            <a:off x="2485753" y="2653566"/>
            <a:ext cx="718247" cy="597054"/>
          </a:xfrm>
          <a:prstGeom prst="rect">
            <a:avLst/>
          </a:prstGeom>
          <a:solidFill>
            <a:schemeClr val="bg1"/>
          </a:solidFill>
          <a:ln w="31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b="1">
                <a:solidFill>
                  <a:srgbClr val="000000"/>
                </a:solidFill>
                <a:latin typeface="メイリオ" panose="020B0604030504040204" pitchFamily="50" charset="-128"/>
                <a:ea typeface="メイリオ" panose="020B0604030504040204" pitchFamily="50" charset="-128"/>
              </a:rPr>
              <a:t>お申書</a:t>
            </a:r>
            <a:r>
              <a:rPr lang="ja-JP" altLang="en-US" sz="900" b="1" dirty="0">
                <a:solidFill>
                  <a:srgbClr val="000000"/>
                </a:solidFill>
                <a:latin typeface="メイリオ" panose="020B0604030504040204" pitchFamily="50" charset="-128"/>
                <a:ea typeface="メイリオ" panose="020B0604030504040204" pitchFamily="50" charset="-128"/>
              </a:rPr>
              <a:t>・</a:t>
            </a:r>
            <a:endParaRPr lang="en-US" altLang="ja-JP" sz="900" b="1" dirty="0">
              <a:solidFill>
                <a:srgbClr val="000000"/>
              </a:solidFill>
              <a:latin typeface="メイリオ" panose="020B0604030504040204" pitchFamily="50" charset="-128"/>
              <a:ea typeface="メイリオ" panose="020B0604030504040204" pitchFamily="50" charset="-128"/>
            </a:endParaRPr>
          </a:p>
          <a:p>
            <a:pPr algn="ctr"/>
            <a:r>
              <a:rPr lang="ja-JP" altLang="en-US" sz="900" b="1" dirty="0">
                <a:solidFill>
                  <a:srgbClr val="000000"/>
                </a:solidFill>
                <a:latin typeface="メイリオ" panose="020B0604030504040204" pitchFamily="50" charset="-128"/>
                <a:ea typeface="メイリオ" panose="020B0604030504040204" pitchFamily="50" charset="-128"/>
              </a:rPr>
              <a:t>発注書の</a:t>
            </a:r>
            <a:endParaRPr lang="en-US" altLang="ja-JP" sz="900" b="1" dirty="0">
              <a:solidFill>
                <a:srgbClr val="000000"/>
              </a:solidFill>
              <a:latin typeface="メイリオ" panose="020B0604030504040204" pitchFamily="50" charset="-128"/>
              <a:ea typeface="メイリオ" panose="020B0604030504040204" pitchFamily="50" charset="-128"/>
            </a:endParaRPr>
          </a:p>
          <a:p>
            <a:pPr algn="ctr"/>
            <a:r>
              <a:rPr lang="ja-JP" altLang="en-US" sz="900" b="1" dirty="0">
                <a:solidFill>
                  <a:srgbClr val="000000"/>
                </a:solidFill>
                <a:latin typeface="メイリオ" panose="020B0604030504040204" pitchFamily="50" charset="-128"/>
                <a:ea typeface="メイリオ" panose="020B0604030504040204" pitchFamily="50" charset="-128"/>
              </a:rPr>
              <a:t>ご送付</a:t>
            </a:r>
          </a:p>
        </p:txBody>
      </p:sp>
      <p:sp>
        <p:nvSpPr>
          <p:cNvPr id="19" name="正方形/長方形 18">
            <a:extLst>
              <a:ext uri="{FF2B5EF4-FFF2-40B4-BE49-F238E27FC236}">
                <a16:creationId xmlns:a16="http://schemas.microsoft.com/office/drawing/2014/main" xmlns="" id="{0C2A0C58-CFCB-4638-A098-1D3634F9205F}"/>
              </a:ext>
            </a:extLst>
          </p:cNvPr>
          <p:cNvSpPr/>
          <p:nvPr/>
        </p:nvSpPr>
        <p:spPr>
          <a:xfrm>
            <a:off x="3716847" y="3811686"/>
            <a:ext cx="966834" cy="597054"/>
          </a:xfrm>
          <a:prstGeom prst="rect">
            <a:avLst/>
          </a:prstGeom>
          <a:solidFill>
            <a:srgbClr val="11C1FF"/>
          </a:solidFill>
          <a:ln w="31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ja-JP" altLang="en-US" sz="900" b="1" dirty="0">
                <a:solidFill>
                  <a:srgbClr val="000000"/>
                </a:solidFill>
                <a:latin typeface="メイリオ" panose="020B0604030504040204" pitchFamily="50" charset="-128"/>
                <a:ea typeface="メイリオ" panose="020B0604030504040204" pitchFamily="50" charset="-128"/>
                <a:cs typeface="メイリオ"/>
              </a:rPr>
              <a:t>入稿素材</a:t>
            </a:r>
            <a:r>
              <a:rPr lang="ja-JP" altLang="en-US" sz="900" b="1" dirty="0" smtClean="0">
                <a:solidFill>
                  <a:srgbClr val="000000"/>
                </a:solidFill>
                <a:latin typeface="メイリオ" panose="020B0604030504040204" pitchFamily="50" charset="-128"/>
                <a:ea typeface="メイリオ" panose="020B0604030504040204" pitchFamily="50" charset="-128"/>
                <a:cs typeface="メイリオ"/>
              </a:rPr>
              <a:t>確認</a:t>
            </a:r>
            <a:endParaRPr lang="en-US" altLang="ja-JP" sz="900" b="1" dirty="0" smtClean="0">
              <a:solidFill>
                <a:srgbClr val="000000"/>
              </a:solidFill>
              <a:latin typeface="メイリオ" panose="020B0604030504040204" pitchFamily="50" charset="-128"/>
              <a:ea typeface="メイリオ" panose="020B0604030504040204" pitchFamily="50" charset="-128"/>
              <a:cs typeface="メイリオ"/>
            </a:endParaRPr>
          </a:p>
          <a:p>
            <a:pPr lvl="0" algn="ctr"/>
            <a:r>
              <a:rPr lang="ja-JP" altLang="en-US" sz="900" b="1" dirty="0" smtClean="0">
                <a:solidFill>
                  <a:srgbClr val="000000"/>
                </a:solidFill>
                <a:latin typeface="メイリオ" panose="020B0604030504040204" pitchFamily="50" charset="-128"/>
                <a:ea typeface="メイリオ" panose="020B0604030504040204" pitchFamily="50" charset="-128"/>
                <a:cs typeface="メイリオ"/>
              </a:rPr>
              <a:t>＋</a:t>
            </a:r>
            <a:endParaRPr lang="en-US" altLang="ja-JP" sz="900" b="1" dirty="0" smtClean="0">
              <a:solidFill>
                <a:srgbClr val="000000"/>
              </a:solidFill>
              <a:latin typeface="メイリオ" panose="020B0604030504040204" pitchFamily="50" charset="-128"/>
              <a:ea typeface="メイリオ" panose="020B0604030504040204" pitchFamily="50" charset="-128"/>
              <a:cs typeface="メイリオ"/>
            </a:endParaRPr>
          </a:p>
          <a:p>
            <a:pPr lvl="0" algn="ctr"/>
            <a:r>
              <a:rPr lang="ja-JP" altLang="en-US" sz="900" b="1" dirty="0" smtClean="0">
                <a:solidFill>
                  <a:srgbClr val="000000"/>
                </a:solidFill>
                <a:latin typeface="メイリオ" panose="020B0604030504040204" pitchFamily="50" charset="-128"/>
                <a:ea typeface="メイリオ" panose="020B0604030504040204" pitchFamily="50" charset="-128"/>
                <a:cs typeface="メイリオ"/>
              </a:rPr>
              <a:t>広告</a:t>
            </a:r>
            <a:r>
              <a:rPr lang="ja-JP" altLang="en-US" sz="900" b="1" dirty="0">
                <a:solidFill>
                  <a:srgbClr val="000000"/>
                </a:solidFill>
                <a:latin typeface="メイリオ" panose="020B0604030504040204" pitchFamily="50" charset="-128"/>
                <a:ea typeface="メイリオ" panose="020B0604030504040204" pitchFamily="50" charset="-128"/>
                <a:cs typeface="メイリオ"/>
              </a:rPr>
              <a:t>審査</a:t>
            </a:r>
            <a:endParaRPr lang="en-US" altLang="ja-JP" sz="900" b="1" dirty="0">
              <a:solidFill>
                <a:srgbClr val="000000"/>
              </a:solidFill>
              <a:latin typeface="メイリオ" panose="020B0604030504040204" pitchFamily="50" charset="-128"/>
              <a:ea typeface="メイリオ" panose="020B0604030504040204" pitchFamily="50" charset="-128"/>
              <a:cs typeface="メイリオ"/>
            </a:endParaRPr>
          </a:p>
        </p:txBody>
      </p:sp>
      <p:sp>
        <p:nvSpPr>
          <p:cNvPr id="20" name="正方形/長方形 19">
            <a:extLst>
              <a:ext uri="{FF2B5EF4-FFF2-40B4-BE49-F238E27FC236}">
                <a16:creationId xmlns:a16="http://schemas.microsoft.com/office/drawing/2014/main" xmlns="" id="{75F2A87D-55D5-4F14-AFFE-E4B23BF02BB9}"/>
              </a:ext>
            </a:extLst>
          </p:cNvPr>
          <p:cNvSpPr/>
          <p:nvPr/>
        </p:nvSpPr>
        <p:spPr>
          <a:xfrm>
            <a:off x="4755275" y="3811686"/>
            <a:ext cx="936517" cy="597054"/>
          </a:xfrm>
          <a:prstGeom prst="rect">
            <a:avLst/>
          </a:prstGeom>
          <a:solidFill>
            <a:schemeClr val="bg1"/>
          </a:solidFill>
          <a:ln w="31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ja-JP" altLang="en-US" sz="900" b="1" dirty="0">
                <a:solidFill>
                  <a:srgbClr val="000000"/>
                </a:solidFill>
                <a:latin typeface="メイリオ" panose="020B0604030504040204" pitchFamily="50" charset="-128"/>
                <a:ea typeface="メイリオ" panose="020B0604030504040204" pitchFamily="50" charset="-128"/>
                <a:cs typeface="メイリオ"/>
              </a:rPr>
              <a:t>システム登録</a:t>
            </a:r>
            <a:endParaRPr lang="en-US" altLang="ja-JP" sz="900" b="1" dirty="0">
              <a:solidFill>
                <a:srgbClr val="000000"/>
              </a:solidFill>
              <a:latin typeface="メイリオ" panose="020B0604030504040204" pitchFamily="50" charset="-128"/>
              <a:ea typeface="メイリオ" panose="020B0604030504040204" pitchFamily="50" charset="-128"/>
              <a:cs typeface="メイリオ"/>
            </a:endParaRPr>
          </a:p>
        </p:txBody>
      </p:sp>
      <p:pic>
        <p:nvPicPr>
          <p:cNvPr id="21" name="Picture 2" descr="C:\Users\soichiro.yasukawa\Downloads\three-buildings.png">
            <a:extLst>
              <a:ext uri="{FF2B5EF4-FFF2-40B4-BE49-F238E27FC236}">
                <a16:creationId xmlns:a16="http://schemas.microsoft.com/office/drawing/2014/main" xmlns="" id="{C9E139FE-25AB-4B7C-9A9B-DD55A6BA8D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849" y="2653566"/>
            <a:ext cx="500086" cy="5000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soichiro.yasukawa\Desktop\header_siteID.png">
            <a:extLst>
              <a:ext uri="{FF2B5EF4-FFF2-40B4-BE49-F238E27FC236}">
                <a16:creationId xmlns:a16="http://schemas.microsoft.com/office/drawing/2014/main" xmlns="" id="{8440B150-983C-4EF4-A596-977474211A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850" y="3832676"/>
            <a:ext cx="500086" cy="202326"/>
          </a:xfrm>
          <a:prstGeom prst="rect">
            <a:avLst/>
          </a:prstGeom>
          <a:noFill/>
          <a:extLst>
            <a:ext uri="{909E8E84-426E-40DD-AFC4-6F175D3DCCD1}">
              <a14:hiddenFill xmlns:a14="http://schemas.microsoft.com/office/drawing/2010/main">
                <a:solidFill>
                  <a:srgbClr val="FFFFFF"/>
                </a:solidFill>
              </a14:hiddenFill>
            </a:ext>
          </a:extLst>
        </p:spPr>
      </p:pic>
      <p:sp>
        <p:nvSpPr>
          <p:cNvPr id="23" name="正方形/長方形 22">
            <a:extLst>
              <a:ext uri="{FF2B5EF4-FFF2-40B4-BE49-F238E27FC236}">
                <a16:creationId xmlns:a16="http://schemas.microsoft.com/office/drawing/2014/main" xmlns="" id="{7534C885-A539-424F-AC25-77928D8E7FD7}"/>
              </a:ext>
            </a:extLst>
          </p:cNvPr>
          <p:cNvSpPr/>
          <p:nvPr/>
        </p:nvSpPr>
        <p:spPr>
          <a:xfrm>
            <a:off x="3865063" y="4725000"/>
            <a:ext cx="674945" cy="253916"/>
          </a:xfrm>
          <a:prstGeom prst="rect">
            <a:avLst/>
          </a:prstGeom>
          <a:solidFill>
            <a:schemeClr val="bg1"/>
          </a:solidFill>
        </p:spPr>
        <p:txBody>
          <a:bodyPr wrap="square">
            <a:spAutoFit/>
          </a:bodyPr>
          <a:lstStyle/>
          <a:p>
            <a:pPr algn="ctr"/>
            <a:r>
              <a:rPr lang="en-US" altLang="ja-JP" sz="1050" dirty="0">
                <a:solidFill>
                  <a:srgbClr val="000000"/>
                </a:solidFill>
                <a:latin typeface="メイリオ" panose="020B0604030504040204" pitchFamily="50" charset="-128"/>
                <a:ea typeface="メイリオ" panose="020B0604030504040204" pitchFamily="50" charset="-128"/>
                <a:cs typeface="ヒラギノ丸ゴ ProN W4"/>
              </a:rPr>
              <a:t>5</a:t>
            </a:r>
            <a:r>
              <a:rPr lang="ja-JP" altLang="en-US" sz="1050" dirty="0">
                <a:solidFill>
                  <a:srgbClr val="000000"/>
                </a:solidFill>
                <a:latin typeface="メイリオ" panose="020B0604030504040204" pitchFamily="50" charset="-128"/>
                <a:ea typeface="メイリオ" panose="020B0604030504040204" pitchFamily="50" charset="-128"/>
                <a:cs typeface="ヒラギノ丸ゴ ProN W4"/>
              </a:rPr>
              <a:t>営業日</a:t>
            </a:r>
          </a:p>
        </p:txBody>
      </p:sp>
      <p:cxnSp>
        <p:nvCxnSpPr>
          <p:cNvPr id="24" name="直線コネクタ 23">
            <a:extLst>
              <a:ext uri="{FF2B5EF4-FFF2-40B4-BE49-F238E27FC236}">
                <a16:creationId xmlns:a16="http://schemas.microsoft.com/office/drawing/2014/main" xmlns="" id="{4E84A618-4E8D-4621-9877-00E422C2D8BB}"/>
              </a:ext>
            </a:extLst>
          </p:cNvPr>
          <p:cNvCxnSpPr/>
          <p:nvPr/>
        </p:nvCxnSpPr>
        <p:spPr>
          <a:xfrm>
            <a:off x="5733276" y="4647813"/>
            <a:ext cx="0" cy="4244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xmlns="" id="{DAA63F28-B240-4374-8509-08FB762D7FB1}"/>
              </a:ext>
            </a:extLst>
          </p:cNvPr>
          <p:cNvCxnSpPr/>
          <p:nvPr/>
        </p:nvCxnSpPr>
        <p:spPr>
          <a:xfrm>
            <a:off x="4729054" y="4647813"/>
            <a:ext cx="0" cy="4244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xmlns="" id="{6F564640-3275-4FD3-A098-17E85A1394E3}"/>
              </a:ext>
            </a:extLst>
          </p:cNvPr>
          <p:cNvCxnSpPr/>
          <p:nvPr/>
        </p:nvCxnSpPr>
        <p:spPr>
          <a:xfrm>
            <a:off x="3716846" y="4646338"/>
            <a:ext cx="0" cy="4244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xmlns="" id="{221760F6-E48A-424E-9DAE-2516F23D99CF}"/>
              </a:ext>
            </a:extLst>
          </p:cNvPr>
          <p:cNvCxnSpPr/>
          <p:nvPr/>
        </p:nvCxnSpPr>
        <p:spPr>
          <a:xfrm>
            <a:off x="1692160" y="4640301"/>
            <a:ext cx="0" cy="4244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xmlns="" id="{5FF84F17-74A2-43E5-BD1C-A562E617B539}"/>
              </a:ext>
            </a:extLst>
          </p:cNvPr>
          <p:cNvSpPr/>
          <p:nvPr/>
        </p:nvSpPr>
        <p:spPr>
          <a:xfrm>
            <a:off x="2441640" y="4717151"/>
            <a:ext cx="439552" cy="253916"/>
          </a:xfrm>
          <a:prstGeom prst="rect">
            <a:avLst/>
          </a:prstGeom>
          <a:solidFill>
            <a:schemeClr val="bg1"/>
          </a:solidFill>
        </p:spPr>
        <p:txBody>
          <a:bodyPr wrap="square">
            <a:spAutoFit/>
          </a:bodyPr>
          <a:lstStyle/>
          <a:p>
            <a:pPr algn="ctr"/>
            <a:r>
              <a:rPr lang="en-US" altLang="ja-JP" sz="1050" dirty="0">
                <a:solidFill>
                  <a:srgbClr val="000000"/>
                </a:solidFill>
                <a:latin typeface="メイリオ" panose="020B0604030504040204" pitchFamily="50" charset="-128"/>
                <a:ea typeface="メイリオ" panose="020B0604030504040204" pitchFamily="50" charset="-128"/>
                <a:cs typeface="ヒラギノ丸ゴ ProN W4"/>
              </a:rPr>
              <a:t>5</a:t>
            </a:r>
            <a:r>
              <a:rPr lang="ja-JP" altLang="en-US" sz="1050" dirty="0">
                <a:solidFill>
                  <a:srgbClr val="000000"/>
                </a:solidFill>
                <a:latin typeface="メイリオ" panose="020B0604030504040204" pitchFamily="50" charset="-128"/>
                <a:ea typeface="メイリオ" panose="020B0604030504040204" pitchFamily="50" charset="-128"/>
                <a:cs typeface="ヒラギノ丸ゴ ProN W4"/>
              </a:rPr>
              <a:t>日</a:t>
            </a:r>
          </a:p>
        </p:txBody>
      </p:sp>
      <p:cxnSp>
        <p:nvCxnSpPr>
          <p:cNvPr id="29" name="直線コネクタ 28">
            <a:extLst>
              <a:ext uri="{FF2B5EF4-FFF2-40B4-BE49-F238E27FC236}">
                <a16:creationId xmlns:a16="http://schemas.microsoft.com/office/drawing/2014/main" xmlns="" id="{E25BC876-50D7-4AB5-8998-B808F93BBAA7}"/>
              </a:ext>
            </a:extLst>
          </p:cNvPr>
          <p:cNvCxnSpPr/>
          <p:nvPr/>
        </p:nvCxnSpPr>
        <p:spPr>
          <a:xfrm>
            <a:off x="1692160" y="5370113"/>
            <a:ext cx="4041116"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xmlns="" id="{6CDEFB41-C16A-49EB-8FF0-DF05624CD353}"/>
              </a:ext>
            </a:extLst>
          </p:cNvPr>
          <p:cNvCxnSpPr/>
          <p:nvPr/>
        </p:nvCxnSpPr>
        <p:spPr>
          <a:xfrm>
            <a:off x="5733276" y="5165403"/>
            <a:ext cx="0" cy="4244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xmlns="" id="{454DDCA5-6362-4CD0-B7D1-48ECFA805F10}"/>
              </a:ext>
            </a:extLst>
          </p:cNvPr>
          <p:cNvCxnSpPr/>
          <p:nvPr/>
        </p:nvCxnSpPr>
        <p:spPr>
          <a:xfrm>
            <a:off x="1692160" y="5157891"/>
            <a:ext cx="0" cy="4244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xmlns="" id="{A715A7DE-D89D-4EBE-B847-E27246FFBDF4}"/>
              </a:ext>
            </a:extLst>
          </p:cNvPr>
          <p:cNvSpPr/>
          <p:nvPr/>
        </p:nvSpPr>
        <p:spPr>
          <a:xfrm>
            <a:off x="3109169" y="5250667"/>
            <a:ext cx="1132798" cy="253916"/>
          </a:xfrm>
          <a:prstGeom prst="rect">
            <a:avLst/>
          </a:prstGeom>
          <a:solidFill>
            <a:schemeClr val="bg1"/>
          </a:solidFill>
        </p:spPr>
        <p:txBody>
          <a:bodyPr wrap="square">
            <a:spAutoFit/>
          </a:bodyPr>
          <a:lstStyle/>
          <a:p>
            <a:pPr algn="ctr"/>
            <a:r>
              <a:rPr lang="ja-JP" altLang="en-US" sz="1050" dirty="0">
                <a:solidFill>
                  <a:srgbClr val="000000"/>
                </a:solidFill>
                <a:latin typeface="メイリオ" panose="020B0604030504040204" pitchFamily="50" charset="-128"/>
                <a:ea typeface="メイリオ" panose="020B0604030504040204" pitchFamily="50" charset="-128"/>
                <a:cs typeface="ヒラギノ丸ゴ ProN W4"/>
              </a:rPr>
              <a:t>約</a:t>
            </a:r>
            <a:r>
              <a:rPr lang="en-US" altLang="ja-JP" sz="1050" dirty="0">
                <a:solidFill>
                  <a:srgbClr val="000000"/>
                </a:solidFill>
                <a:latin typeface="メイリオ" panose="020B0604030504040204" pitchFamily="50" charset="-128"/>
                <a:ea typeface="メイリオ" panose="020B0604030504040204" pitchFamily="50" charset="-128"/>
                <a:cs typeface="ヒラギノ丸ゴ ProN W4"/>
              </a:rPr>
              <a:t>2</a:t>
            </a:r>
            <a:r>
              <a:rPr lang="ja-JP" altLang="en-US" sz="1050" dirty="0">
                <a:solidFill>
                  <a:srgbClr val="000000"/>
                </a:solidFill>
                <a:latin typeface="メイリオ" panose="020B0604030504040204" pitchFamily="50" charset="-128"/>
                <a:ea typeface="メイリオ" panose="020B0604030504040204" pitchFamily="50" charset="-128"/>
                <a:cs typeface="ヒラギノ丸ゴ ProN W4"/>
              </a:rPr>
              <a:t>～</a:t>
            </a:r>
            <a:r>
              <a:rPr lang="en-US" altLang="ja-JP" sz="1050" dirty="0">
                <a:solidFill>
                  <a:srgbClr val="000000"/>
                </a:solidFill>
                <a:latin typeface="メイリオ" panose="020B0604030504040204" pitchFamily="50" charset="-128"/>
                <a:ea typeface="メイリオ" panose="020B0604030504040204" pitchFamily="50" charset="-128"/>
                <a:cs typeface="ヒラギノ丸ゴ ProN W4"/>
              </a:rPr>
              <a:t>3</a:t>
            </a:r>
            <a:r>
              <a:rPr lang="ja-JP" altLang="en-US" sz="1050" dirty="0">
                <a:solidFill>
                  <a:srgbClr val="000000"/>
                </a:solidFill>
                <a:latin typeface="メイリオ" panose="020B0604030504040204" pitchFamily="50" charset="-128"/>
                <a:ea typeface="メイリオ" panose="020B0604030504040204" pitchFamily="50" charset="-128"/>
                <a:cs typeface="ヒラギノ丸ゴ ProN W4"/>
              </a:rPr>
              <a:t>週間</a:t>
            </a:r>
          </a:p>
        </p:txBody>
      </p:sp>
      <p:sp>
        <p:nvSpPr>
          <p:cNvPr id="33" name="山形 48">
            <a:extLst>
              <a:ext uri="{FF2B5EF4-FFF2-40B4-BE49-F238E27FC236}">
                <a16:creationId xmlns:a16="http://schemas.microsoft.com/office/drawing/2014/main" xmlns="" id="{C8D3429B-FFF1-4969-AA2E-236E69EB4044}"/>
              </a:ext>
            </a:extLst>
          </p:cNvPr>
          <p:cNvSpPr/>
          <p:nvPr/>
        </p:nvSpPr>
        <p:spPr>
          <a:xfrm>
            <a:off x="6821120" y="1679462"/>
            <a:ext cx="1476210" cy="340089"/>
          </a:xfrm>
          <a:prstGeom prst="chevron">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cs typeface="メイリオ"/>
              </a:rPr>
              <a:t>終了後</a:t>
            </a:r>
          </a:p>
        </p:txBody>
      </p:sp>
      <p:sp>
        <p:nvSpPr>
          <p:cNvPr id="35" name="正方形/長方形 34">
            <a:extLst>
              <a:ext uri="{FF2B5EF4-FFF2-40B4-BE49-F238E27FC236}">
                <a16:creationId xmlns:a16="http://schemas.microsoft.com/office/drawing/2014/main" xmlns="" id="{380DB952-1848-4D7B-856D-55A53C5A606C}"/>
              </a:ext>
            </a:extLst>
          </p:cNvPr>
          <p:cNvSpPr/>
          <p:nvPr/>
        </p:nvSpPr>
        <p:spPr>
          <a:xfrm>
            <a:off x="6822238" y="3811686"/>
            <a:ext cx="1349762" cy="597054"/>
          </a:xfrm>
          <a:prstGeom prst="rect">
            <a:avLst/>
          </a:prstGeom>
          <a:solidFill>
            <a:schemeClr val="bg1"/>
          </a:solidFill>
          <a:ln w="31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ja-JP" altLang="en-US" sz="900" b="1" dirty="0">
                <a:solidFill>
                  <a:srgbClr val="000000"/>
                </a:solidFill>
                <a:latin typeface="メイリオ" panose="020B0604030504040204" pitchFamily="50" charset="-128"/>
                <a:ea typeface="メイリオ" panose="020B0604030504040204" pitchFamily="50" charset="-128"/>
                <a:cs typeface="メイリオ"/>
              </a:rPr>
              <a:t>レポート集計・提出</a:t>
            </a:r>
            <a:endParaRPr lang="en-US" altLang="ja-JP" sz="900" b="1" dirty="0">
              <a:solidFill>
                <a:srgbClr val="000000"/>
              </a:solidFill>
              <a:latin typeface="メイリオ" panose="020B0604030504040204" pitchFamily="50" charset="-128"/>
              <a:ea typeface="メイリオ" panose="020B0604030504040204" pitchFamily="50" charset="-128"/>
              <a:cs typeface="メイリオ"/>
            </a:endParaRPr>
          </a:p>
        </p:txBody>
      </p:sp>
      <p:cxnSp>
        <p:nvCxnSpPr>
          <p:cNvPr id="36" name="直線コネクタ 35">
            <a:extLst>
              <a:ext uri="{FF2B5EF4-FFF2-40B4-BE49-F238E27FC236}">
                <a16:creationId xmlns:a16="http://schemas.microsoft.com/office/drawing/2014/main" xmlns="" id="{B6EA768C-FE20-45C2-AE27-2EACED462474}"/>
              </a:ext>
            </a:extLst>
          </p:cNvPr>
          <p:cNvCxnSpPr/>
          <p:nvPr/>
        </p:nvCxnSpPr>
        <p:spPr>
          <a:xfrm>
            <a:off x="6876000" y="4852523"/>
            <a:ext cx="1287624"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7" name="正方形/長方形 36">
            <a:extLst>
              <a:ext uri="{FF2B5EF4-FFF2-40B4-BE49-F238E27FC236}">
                <a16:creationId xmlns:a16="http://schemas.microsoft.com/office/drawing/2014/main" xmlns="" id="{9565BA9D-BD37-4AF1-8793-23ABA2D68FAC}"/>
              </a:ext>
            </a:extLst>
          </p:cNvPr>
          <p:cNvSpPr/>
          <p:nvPr/>
        </p:nvSpPr>
        <p:spPr>
          <a:xfrm>
            <a:off x="7282052" y="4717151"/>
            <a:ext cx="483896" cy="253916"/>
          </a:xfrm>
          <a:prstGeom prst="rect">
            <a:avLst/>
          </a:prstGeom>
          <a:solidFill>
            <a:schemeClr val="bg1"/>
          </a:solidFill>
        </p:spPr>
        <p:txBody>
          <a:bodyPr wrap="square">
            <a:spAutoFit/>
          </a:bodyPr>
          <a:lstStyle/>
          <a:p>
            <a:pPr algn="ctr"/>
            <a:r>
              <a:rPr lang="en-US" altLang="ja-JP" sz="1050" dirty="0">
                <a:solidFill>
                  <a:srgbClr val="000000"/>
                </a:solidFill>
                <a:latin typeface="メイリオ" panose="020B0604030504040204" pitchFamily="50" charset="-128"/>
                <a:ea typeface="メイリオ" panose="020B0604030504040204" pitchFamily="50" charset="-128"/>
                <a:cs typeface="ヒラギノ丸ゴ ProN W4"/>
              </a:rPr>
              <a:t>15</a:t>
            </a:r>
            <a:r>
              <a:rPr lang="ja-JP" altLang="en-US" sz="1050" dirty="0">
                <a:solidFill>
                  <a:srgbClr val="000000"/>
                </a:solidFill>
                <a:latin typeface="メイリオ" panose="020B0604030504040204" pitchFamily="50" charset="-128"/>
                <a:ea typeface="メイリオ" panose="020B0604030504040204" pitchFamily="50" charset="-128"/>
                <a:cs typeface="ヒラギノ丸ゴ ProN W4"/>
              </a:rPr>
              <a:t>日</a:t>
            </a:r>
          </a:p>
        </p:txBody>
      </p:sp>
      <p:cxnSp>
        <p:nvCxnSpPr>
          <p:cNvPr id="38" name="直線コネクタ 37">
            <a:extLst>
              <a:ext uri="{FF2B5EF4-FFF2-40B4-BE49-F238E27FC236}">
                <a16:creationId xmlns:a16="http://schemas.microsoft.com/office/drawing/2014/main" xmlns="" id="{8B4371E0-A4C2-44B6-A4EA-9A43849A3E69}"/>
              </a:ext>
            </a:extLst>
          </p:cNvPr>
          <p:cNvCxnSpPr/>
          <p:nvPr/>
        </p:nvCxnSpPr>
        <p:spPr>
          <a:xfrm>
            <a:off x="8172000" y="4647813"/>
            <a:ext cx="0" cy="4244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xmlns="" id="{FF742558-DFCF-44B0-92CA-904CAA489741}"/>
              </a:ext>
            </a:extLst>
          </p:cNvPr>
          <p:cNvCxnSpPr/>
          <p:nvPr/>
        </p:nvCxnSpPr>
        <p:spPr>
          <a:xfrm>
            <a:off x="6876000" y="4647813"/>
            <a:ext cx="0" cy="4244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xmlns="" id="{2E57081D-C717-4ECA-B3D0-3A601A3BE81E}"/>
              </a:ext>
            </a:extLst>
          </p:cNvPr>
          <p:cNvSpPr/>
          <p:nvPr/>
        </p:nvSpPr>
        <p:spPr>
          <a:xfrm>
            <a:off x="4877270" y="4731602"/>
            <a:ext cx="674945" cy="253916"/>
          </a:xfrm>
          <a:prstGeom prst="rect">
            <a:avLst/>
          </a:prstGeom>
          <a:solidFill>
            <a:schemeClr val="bg1"/>
          </a:solidFill>
        </p:spPr>
        <p:txBody>
          <a:bodyPr wrap="square">
            <a:spAutoFit/>
          </a:bodyPr>
          <a:lstStyle/>
          <a:p>
            <a:pPr algn="ctr"/>
            <a:r>
              <a:rPr lang="en-US" altLang="ja-JP" sz="1050" dirty="0" smtClean="0">
                <a:solidFill>
                  <a:srgbClr val="000000"/>
                </a:solidFill>
                <a:latin typeface="メイリオ" panose="020B0604030504040204" pitchFamily="50" charset="-128"/>
                <a:ea typeface="メイリオ" panose="020B0604030504040204" pitchFamily="50" charset="-128"/>
                <a:cs typeface="ヒラギノ丸ゴ ProN W4"/>
              </a:rPr>
              <a:t>8</a:t>
            </a:r>
            <a:r>
              <a:rPr lang="ja-JP" altLang="en-US" sz="1050" dirty="0" smtClean="0">
                <a:solidFill>
                  <a:srgbClr val="000000"/>
                </a:solidFill>
                <a:latin typeface="メイリオ" panose="020B0604030504040204" pitchFamily="50" charset="-128"/>
                <a:ea typeface="メイリオ" panose="020B0604030504040204" pitchFamily="50" charset="-128"/>
                <a:cs typeface="ヒラギノ丸ゴ ProN W4"/>
              </a:rPr>
              <a:t>営業</a:t>
            </a:r>
            <a:r>
              <a:rPr lang="ja-JP" altLang="en-US" sz="1050" dirty="0">
                <a:solidFill>
                  <a:srgbClr val="000000"/>
                </a:solidFill>
                <a:latin typeface="メイリオ" panose="020B0604030504040204" pitchFamily="50" charset="-128"/>
                <a:ea typeface="メイリオ" panose="020B0604030504040204" pitchFamily="50" charset="-128"/>
                <a:cs typeface="ヒラギノ丸ゴ ProN W4"/>
              </a:rPr>
              <a:t>日</a:t>
            </a:r>
          </a:p>
        </p:txBody>
      </p:sp>
      <p:sp>
        <p:nvSpPr>
          <p:cNvPr id="41" name="正方形/長方形 40">
            <a:extLst>
              <a:ext uri="{FF2B5EF4-FFF2-40B4-BE49-F238E27FC236}">
                <a16:creationId xmlns:a16="http://schemas.microsoft.com/office/drawing/2014/main" xmlns="" id="{D5CAB318-DE84-449D-A82F-CE0DB2F08D34}"/>
              </a:ext>
            </a:extLst>
          </p:cNvPr>
          <p:cNvSpPr/>
          <p:nvPr/>
        </p:nvSpPr>
        <p:spPr>
          <a:xfrm>
            <a:off x="3276001" y="2660036"/>
            <a:ext cx="440846" cy="597054"/>
          </a:xfrm>
          <a:prstGeom prst="rect">
            <a:avLst/>
          </a:prstGeom>
          <a:solidFill>
            <a:schemeClr val="bg1"/>
          </a:solidFill>
          <a:ln w="31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ja-JP" altLang="en-US" sz="900" b="1" dirty="0">
                <a:solidFill>
                  <a:srgbClr val="000000"/>
                </a:solidFill>
                <a:latin typeface="メイリオ" panose="020B0604030504040204" pitchFamily="50" charset="-128"/>
                <a:ea typeface="メイリオ" panose="020B0604030504040204" pitchFamily="50" charset="-128"/>
                <a:cs typeface="メイリオ"/>
              </a:rPr>
              <a:t>入稿</a:t>
            </a:r>
            <a:endParaRPr lang="en-US" altLang="ja-JP" sz="900" b="1" dirty="0">
              <a:solidFill>
                <a:srgbClr val="000000"/>
              </a:solidFill>
              <a:latin typeface="メイリオ" panose="020B0604030504040204" pitchFamily="50" charset="-128"/>
              <a:ea typeface="メイリオ" panose="020B0604030504040204" pitchFamily="50" charset="-128"/>
              <a:cs typeface="メイリオ"/>
            </a:endParaRPr>
          </a:p>
        </p:txBody>
      </p:sp>
      <p:cxnSp>
        <p:nvCxnSpPr>
          <p:cNvPr id="42" name="直線コネクタ 41"/>
          <p:cNvCxnSpPr/>
          <p:nvPr/>
        </p:nvCxnSpPr>
        <p:spPr>
          <a:xfrm>
            <a:off x="0" y="600679"/>
            <a:ext cx="9144000" cy="0"/>
          </a:xfrm>
          <a:prstGeom prst="line">
            <a:avLst/>
          </a:prstGeom>
          <a:ln w="349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xmlns="" id="{A715A7DE-D89D-4EBE-B847-E27246FFBDF4}"/>
              </a:ext>
            </a:extLst>
          </p:cNvPr>
          <p:cNvSpPr/>
          <p:nvPr/>
        </p:nvSpPr>
        <p:spPr>
          <a:xfrm>
            <a:off x="4266080" y="4077072"/>
            <a:ext cx="480416" cy="253916"/>
          </a:xfrm>
          <a:prstGeom prst="rect">
            <a:avLst/>
          </a:prstGeom>
          <a:noFill/>
        </p:spPr>
        <p:txBody>
          <a:bodyPr wrap="square">
            <a:spAutoFit/>
          </a:bodyPr>
          <a:lstStyle/>
          <a:p>
            <a:pPr algn="ctr"/>
            <a:r>
              <a:rPr lang="ja-JP" altLang="en-US" sz="1050" dirty="0">
                <a:solidFill>
                  <a:schemeClr val="bg1"/>
                </a:solidFill>
                <a:latin typeface="メイリオ" panose="020B0604030504040204" pitchFamily="50" charset="-128"/>
                <a:ea typeface="メイリオ" panose="020B0604030504040204" pitchFamily="50" charset="-128"/>
                <a:cs typeface="ヒラギノ丸ゴ ProN W4"/>
              </a:rPr>
              <a:t>★</a:t>
            </a:r>
          </a:p>
        </p:txBody>
      </p:sp>
      <p:sp>
        <p:nvSpPr>
          <p:cNvPr id="44" name="正方形/長方形 43">
            <a:extLst>
              <a:ext uri="{FF2B5EF4-FFF2-40B4-BE49-F238E27FC236}">
                <a16:creationId xmlns:a16="http://schemas.microsoft.com/office/drawing/2014/main" xmlns="" id="{A715A7DE-D89D-4EBE-B847-E27246FFBDF4}"/>
              </a:ext>
            </a:extLst>
          </p:cNvPr>
          <p:cNvSpPr/>
          <p:nvPr/>
        </p:nvSpPr>
        <p:spPr>
          <a:xfrm>
            <a:off x="3716846" y="5729335"/>
            <a:ext cx="4959610" cy="461665"/>
          </a:xfrm>
          <a:prstGeom prst="rect">
            <a:avLst/>
          </a:prstGeom>
          <a:noFill/>
        </p:spPr>
        <p:txBody>
          <a:bodyPr wrap="square">
            <a:spAutoFit/>
          </a:bodyPr>
          <a:lstStyle/>
          <a:p>
            <a:r>
              <a:rPr lang="ja-JP" altLang="en-US" sz="1200" dirty="0">
                <a:solidFill>
                  <a:srgbClr val="00B0F0"/>
                </a:solidFill>
                <a:latin typeface="メイリオ" panose="020B0604030504040204" pitchFamily="50" charset="-128"/>
                <a:ea typeface="メイリオ" panose="020B0604030504040204" pitchFamily="50" charset="-128"/>
                <a:cs typeface="ヒラギノ丸ゴ ProN W4"/>
              </a:rPr>
              <a:t>★</a:t>
            </a:r>
            <a:r>
              <a:rPr lang="ja-JP" altLang="en-US" sz="1200" dirty="0" smtClean="0">
                <a:solidFill>
                  <a:srgbClr val="00B0F0"/>
                </a:solidFill>
                <a:latin typeface="メイリオ" panose="020B0604030504040204" pitchFamily="50" charset="-128"/>
                <a:ea typeface="メイリオ" panose="020B0604030504040204" pitchFamily="50" charset="-128"/>
                <a:cs typeface="ヒラギノ丸ゴ ProN W4"/>
              </a:rPr>
              <a:t>徳島市による広告審査があります。</a:t>
            </a:r>
            <a:endParaRPr lang="en-US" altLang="ja-JP" sz="1200" dirty="0" smtClean="0">
              <a:solidFill>
                <a:srgbClr val="00B0F0"/>
              </a:solidFill>
              <a:latin typeface="メイリオ" panose="020B0604030504040204" pitchFamily="50" charset="-128"/>
              <a:ea typeface="メイリオ" panose="020B0604030504040204" pitchFamily="50" charset="-128"/>
              <a:cs typeface="ヒラギノ丸ゴ ProN W4"/>
            </a:endParaRPr>
          </a:p>
          <a:p>
            <a:r>
              <a:rPr lang="ja-JP" altLang="en-US" sz="1200" dirty="0">
                <a:solidFill>
                  <a:srgbClr val="00B0F0"/>
                </a:solidFill>
                <a:latin typeface="メイリオ" panose="020B0604030504040204" pitchFamily="50" charset="-128"/>
                <a:ea typeface="メイリオ" panose="020B0604030504040204" pitchFamily="50" charset="-128"/>
                <a:cs typeface="ヒラギノ丸ゴ ProN W4"/>
              </a:rPr>
              <a:t>★</a:t>
            </a:r>
            <a:r>
              <a:rPr lang="ja-JP" altLang="en-US" sz="1200" dirty="0" smtClean="0">
                <a:solidFill>
                  <a:srgbClr val="00B0F0"/>
                </a:solidFill>
                <a:latin typeface="メイリオ" panose="020B0604030504040204" pitchFamily="50" charset="-128"/>
                <a:ea typeface="メイリオ" panose="020B0604030504040204" pitchFamily="50" charset="-128"/>
                <a:cs typeface="ヒラギノ丸ゴ ProN W4"/>
              </a:rPr>
              <a:t>掲載開始日は、広告審査完了後</a:t>
            </a:r>
            <a:r>
              <a:rPr lang="en-US" altLang="ja-JP" sz="1200" dirty="0" smtClean="0">
                <a:solidFill>
                  <a:srgbClr val="00B0F0"/>
                </a:solidFill>
                <a:latin typeface="メイリオ" panose="020B0604030504040204" pitchFamily="50" charset="-128"/>
                <a:ea typeface="メイリオ" panose="020B0604030504040204" pitchFamily="50" charset="-128"/>
                <a:cs typeface="ヒラギノ丸ゴ ProN W4"/>
              </a:rPr>
              <a:t>8</a:t>
            </a:r>
            <a:r>
              <a:rPr lang="ja-JP" altLang="en-US" sz="1200" dirty="0" smtClean="0">
                <a:solidFill>
                  <a:srgbClr val="00B0F0"/>
                </a:solidFill>
                <a:latin typeface="メイリオ" panose="020B0604030504040204" pitchFamily="50" charset="-128"/>
                <a:ea typeface="メイリオ" panose="020B0604030504040204" pitchFamily="50" charset="-128"/>
                <a:cs typeface="ヒラギノ丸ゴ ProN W4"/>
              </a:rPr>
              <a:t>営業日以内となります。</a:t>
            </a:r>
            <a:endParaRPr lang="ja-JP" altLang="en-US" sz="1200" dirty="0">
              <a:solidFill>
                <a:srgbClr val="00B0F0"/>
              </a:solidFill>
              <a:latin typeface="メイリオ" panose="020B0604030504040204" pitchFamily="50" charset="-128"/>
              <a:ea typeface="メイリオ" panose="020B0604030504040204" pitchFamily="50" charset="-128"/>
              <a:cs typeface="ヒラギノ丸ゴ ProN W4"/>
            </a:endParaRPr>
          </a:p>
        </p:txBody>
      </p:sp>
    </p:spTree>
    <p:extLst>
      <p:ext uri="{BB962C8B-B14F-4D97-AF65-F5344CB8AC3E}">
        <p14:creationId xmlns:p14="http://schemas.microsoft.com/office/powerpoint/2010/main" val="2429579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en-US" altLang="ja-JP" smtClean="0"/>
              <a:t>Copyright © Tokushima City All Rights Reserved.</a:t>
            </a:r>
            <a:endParaRPr kumimoji="1" lang="ja-JP" altLang="en-US" dirty="0"/>
          </a:p>
        </p:txBody>
      </p:sp>
      <p:cxnSp>
        <p:nvCxnSpPr>
          <p:cNvPr id="99" name="直線コネクタ 98"/>
          <p:cNvCxnSpPr/>
          <p:nvPr/>
        </p:nvCxnSpPr>
        <p:spPr>
          <a:xfrm>
            <a:off x="235402" y="548680"/>
            <a:ext cx="1653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0" y="124593"/>
            <a:ext cx="3203848" cy="476086"/>
          </a:xfrm>
          <a:solidFill>
            <a:schemeClr val="bg1"/>
          </a:solidFill>
        </p:spPr>
        <p:txBody>
          <a:bodyPr>
            <a:normAutofit fontScale="90000"/>
          </a:bodyPr>
          <a:lstStyle/>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広告掲載可否・免責事項</a:t>
            </a:r>
            <a:endParaRPr kumimoji="1" lang="ja-JP" altLang="en-US" sz="2000"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xmlns="" id="{3BC75E47-B549-4F6E-B285-53396A839EB1}"/>
              </a:ext>
            </a:extLst>
          </p:cNvPr>
          <p:cNvSpPr/>
          <p:nvPr/>
        </p:nvSpPr>
        <p:spPr>
          <a:xfrm>
            <a:off x="4987063" y="2077863"/>
            <a:ext cx="3888432" cy="3970318"/>
          </a:xfrm>
          <a:prstGeom prst="rect">
            <a:avLst/>
          </a:prstGeom>
        </p:spPr>
        <p:txBody>
          <a:bodyPr wrap="square">
            <a:spAutoFit/>
          </a:bodyPr>
          <a:lstStyle/>
          <a:p>
            <a:r>
              <a:rPr lang="ja-JP" altLang="en-US" sz="1050" b="1" dirty="0">
                <a:latin typeface="メイリオ" panose="020B0604030504040204" pitchFamily="50" charset="-128"/>
                <a:ea typeface="メイリオ" panose="020B0604030504040204" pitchFamily="50" charset="-128"/>
              </a:rPr>
              <a:t>広告の掲載について</a:t>
            </a:r>
            <a:endParaRPr lang="en-US" altLang="ja-JP" sz="1050" b="1" dirty="0">
              <a:latin typeface="メイリオ" panose="020B0604030504040204" pitchFamily="50" charset="-128"/>
              <a:ea typeface="メイリオ" panose="020B0604030504040204" pitchFamily="50" charset="-128"/>
            </a:endParaRPr>
          </a:p>
          <a:p>
            <a:endParaRPr lang="ja-JP" altLang="en-US" sz="1050" b="1" dirty="0">
              <a:latin typeface="メイリオ" panose="020B0604030504040204" pitchFamily="50" charset="-128"/>
              <a:ea typeface="メイリオ" panose="020B0604030504040204" pitchFamily="50" charset="-128"/>
            </a:endParaRPr>
          </a:p>
          <a:p>
            <a:r>
              <a:rPr lang="ja-JP" altLang="en-US" sz="900" dirty="0">
                <a:latin typeface="メイリオ" panose="020B0604030504040204" pitchFamily="50" charset="-128"/>
                <a:ea typeface="メイリオ" panose="020B0604030504040204" pitchFamily="50" charset="-128"/>
              </a:rPr>
              <a:t>当社は、配信された広告が広告掲載基準等に反すると判断したときは、広告主または広告販売店に事前告知の上、当該広告を削除できるものとし、当該広告の削除によって生じた損額について、当社は一切の責任を負わないものとします。</a:t>
            </a:r>
            <a:endParaRPr lang="en-US" altLang="ja-JP" sz="900" dirty="0">
              <a:latin typeface="メイリオ" panose="020B0604030504040204" pitchFamily="50" charset="-128"/>
              <a:ea typeface="メイリオ" panose="020B0604030504040204" pitchFamily="50" charset="-128"/>
            </a:endParaRPr>
          </a:p>
          <a:p>
            <a:endParaRPr lang="en-US" altLang="ja-JP" sz="900" dirty="0">
              <a:latin typeface="メイリオ" panose="020B0604030504040204" pitchFamily="50" charset="-128"/>
              <a:ea typeface="メイリオ" panose="020B0604030504040204" pitchFamily="50" charset="-128"/>
            </a:endParaRPr>
          </a:p>
          <a:p>
            <a:endParaRPr lang="ja-JP" altLang="en-US" sz="900" dirty="0">
              <a:latin typeface="メイリオ" panose="020B0604030504040204" pitchFamily="50" charset="-128"/>
              <a:ea typeface="メイリオ" panose="020B0604030504040204" pitchFamily="50" charset="-128"/>
            </a:endParaRPr>
          </a:p>
          <a:p>
            <a:r>
              <a:rPr lang="ja-JP" altLang="en-US" sz="1050" b="1" dirty="0">
                <a:latin typeface="メイリオ" panose="020B0604030504040204" pitchFamily="50" charset="-128"/>
                <a:ea typeface="メイリオ" panose="020B0604030504040204" pitchFamily="50" charset="-128"/>
              </a:rPr>
              <a:t>サービスの中断・中止について</a:t>
            </a:r>
            <a:endParaRPr lang="en-US" altLang="ja-JP" sz="1050" b="1" dirty="0">
              <a:latin typeface="メイリオ" panose="020B0604030504040204" pitchFamily="50" charset="-128"/>
              <a:ea typeface="メイリオ" panose="020B0604030504040204" pitchFamily="50" charset="-128"/>
            </a:endParaRPr>
          </a:p>
          <a:p>
            <a:endParaRPr lang="ja-JP" altLang="en-US" sz="1050" b="1" dirty="0">
              <a:latin typeface="メイリオ" panose="020B0604030504040204" pitchFamily="50" charset="-128"/>
              <a:ea typeface="メイリオ" panose="020B0604030504040204" pitchFamily="50" charset="-128"/>
            </a:endParaRPr>
          </a:p>
          <a:p>
            <a:r>
              <a:rPr lang="ja-JP" altLang="en-US" sz="900" dirty="0">
                <a:latin typeface="メイリオ" panose="020B0604030504040204" pitchFamily="50" charset="-128"/>
                <a:ea typeface="メイリオ" panose="020B0604030504040204" pitchFamily="50" charset="-128"/>
              </a:rPr>
              <a:t>当社は、停電・通信回線の事故・天災等の不可抗力、通信事業者の不履行、インターネットインフラその他サーバー等のシステム上の不具合、緊急メンテナンスの発生など当社の責に帰すべき事由以外の原因により広告掲載契約に基づく債務の全部または一部を履行できなかった場合、当社はその責を問われないものとし、当該履行については、当該原因の影響とみなされる範囲まで義務を免除されるものとします。ただし、当社の故意または重過失による場合はこの限りではありません。なお、当社が掲載を行わなかった部分については、広告主および代理店は支払債務も生じないものとします。</a:t>
            </a:r>
            <a:endParaRPr lang="en-US" altLang="ja-JP" sz="900" dirty="0">
              <a:latin typeface="メイリオ" panose="020B0604030504040204" pitchFamily="50" charset="-128"/>
              <a:ea typeface="メイリオ" panose="020B0604030504040204" pitchFamily="50" charset="-128"/>
            </a:endParaRPr>
          </a:p>
          <a:p>
            <a:endParaRPr lang="en-US" altLang="ja-JP" sz="900" dirty="0">
              <a:latin typeface="メイリオ" panose="020B0604030504040204" pitchFamily="50" charset="-128"/>
              <a:ea typeface="メイリオ" panose="020B0604030504040204" pitchFamily="50" charset="-128"/>
            </a:endParaRPr>
          </a:p>
          <a:p>
            <a:endParaRPr lang="ja-JP" altLang="en-US" sz="900" dirty="0">
              <a:latin typeface="メイリオ" panose="020B0604030504040204" pitchFamily="50" charset="-128"/>
              <a:ea typeface="メイリオ" panose="020B0604030504040204" pitchFamily="50" charset="-128"/>
            </a:endParaRPr>
          </a:p>
          <a:p>
            <a:r>
              <a:rPr lang="ja-JP" altLang="en-US" sz="1050" b="1" dirty="0">
                <a:latin typeface="メイリオ" panose="020B0604030504040204" pitchFamily="50" charset="-128"/>
                <a:ea typeface="メイリオ" panose="020B0604030504040204" pitchFamily="50" charset="-128"/>
              </a:rPr>
              <a:t>本資料のご利用について</a:t>
            </a:r>
            <a:endParaRPr lang="en-US" altLang="ja-JP" sz="1050" b="1" dirty="0">
              <a:latin typeface="メイリオ" panose="020B0604030504040204" pitchFamily="50" charset="-128"/>
              <a:ea typeface="メイリオ" panose="020B0604030504040204" pitchFamily="50" charset="-128"/>
            </a:endParaRPr>
          </a:p>
          <a:p>
            <a:endParaRPr lang="ja-JP" altLang="en-US" sz="1050" b="1" dirty="0">
              <a:latin typeface="メイリオ" panose="020B0604030504040204" pitchFamily="50" charset="-128"/>
              <a:ea typeface="メイリオ" panose="020B0604030504040204" pitchFamily="50" charset="-128"/>
            </a:endParaRPr>
          </a:p>
          <a:p>
            <a:r>
              <a:rPr lang="ja-JP" altLang="en-US" sz="900" dirty="0">
                <a:latin typeface="メイリオ" panose="020B0604030504040204" pitchFamily="50" charset="-128"/>
                <a:ea typeface="メイリオ" panose="020B0604030504040204" pitchFamily="50" charset="-128"/>
              </a:rPr>
              <a:t>当社の承諾を得ることなく本資料に対する追記、修正および内容の全部もしくは一部の削除、ならびに他資料への転載はお控えください。当社は、これら追記、修正、転載に関わる責任の一切を負わないものとします。</a:t>
            </a:r>
          </a:p>
        </p:txBody>
      </p:sp>
      <p:sp>
        <p:nvSpPr>
          <p:cNvPr id="7" name="正方形/長方形 6">
            <a:extLst>
              <a:ext uri="{FF2B5EF4-FFF2-40B4-BE49-F238E27FC236}">
                <a16:creationId xmlns:a16="http://schemas.microsoft.com/office/drawing/2014/main" xmlns="" id="{D6812D14-DCF3-4050-91D5-4770D6D5006B}"/>
              </a:ext>
            </a:extLst>
          </p:cNvPr>
          <p:cNvSpPr/>
          <p:nvPr/>
        </p:nvSpPr>
        <p:spPr>
          <a:xfrm>
            <a:off x="283592" y="2077863"/>
            <a:ext cx="4495800" cy="415498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①事業内容、営業方法等が関係諸法規に違反している広告主</a:t>
            </a:r>
          </a:p>
          <a:p>
            <a:r>
              <a:rPr lang="ja-JP" altLang="en-US" sz="1200" dirty="0">
                <a:latin typeface="メイリオ" panose="020B0604030504040204" pitchFamily="50" charset="-128"/>
                <a:ea typeface="メイリオ" panose="020B0604030504040204" pitchFamily="50" charset="-128"/>
              </a:rPr>
              <a:t>②悪質商法を行っている広告主</a:t>
            </a:r>
          </a:p>
          <a:p>
            <a:r>
              <a:rPr lang="ja-JP" altLang="en-US" sz="1200" dirty="0">
                <a:latin typeface="メイリオ" panose="020B0604030504040204" pitchFamily="50" charset="-128"/>
                <a:ea typeface="メイリオ" panose="020B0604030504040204" pitchFamily="50" charset="-128"/>
              </a:rPr>
              <a:t>③カスタマーの安全・安心の観点から、著しく不適合な商品・</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サービスを提供する広告主</a:t>
            </a:r>
          </a:p>
          <a:p>
            <a:r>
              <a:rPr lang="ja-JP" altLang="en-US" sz="1200" dirty="0">
                <a:latin typeface="メイリオ" panose="020B0604030504040204" pitchFamily="50" charset="-128"/>
                <a:ea typeface="メイリオ" panose="020B0604030504040204" pitchFamily="50" charset="-128"/>
              </a:rPr>
              <a:t>④プライバシーの侵害、差別を肯定・助長する可能性が高い</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広告主</a:t>
            </a:r>
          </a:p>
          <a:p>
            <a:r>
              <a:rPr lang="zh-CN" altLang="en-US" sz="1200" dirty="0">
                <a:latin typeface="メイリオ" panose="020B0604030504040204" pitchFamily="50" charset="-128"/>
                <a:ea typeface="メイリオ" panose="020B0604030504040204" pitchFamily="50" charset="-128"/>
              </a:rPr>
              <a:t>⑤反社会的広告主</a:t>
            </a:r>
          </a:p>
          <a:p>
            <a:r>
              <a:rPr lang="ja-JP" altLang="en-US" sz="1200" dirty="0">
                <a:latin typeface="メイリオ" panose="020B0604030504040204" pitchFamily="50" charset="-128"/>
                <a:ea typeface="メイリオ" panose="020B0604030504040204" pitchFamily="50" charset="-128"/>
              </a:rPr>
              <a:t>⑥経営難により広告実現能力が欠如し、または、その可能性が</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高い広告主</a:t>
            </a:r>
          </a:p>
          <a:p>
            <a:r>
              <a:rPr lang="ja-JP" altLang="en-US" sz="1200" dirty="0">
                <a:latin typeface="メイリオ" panose="020B0604030504040204" pitchFamily="50" charset="-128"/>
                <a:ea typeface="メイリオ" panose="020B0604030504040204" pitchFamily="50" charset="-128"/>
              </a:rPr>
              <a:t>⑦当社と係争中、または、そのおそれのある広告主</a:t>
            </a:r>
          </a:p>
          <a:p>
            <a:r>
              <a:rPr lang="ja-JP" altLang="en-US" sz="1200" dirty="0">
                <a:latin typeface="メイリオ" panose="020B0604030504040204" pitchFamily="50" charset="-128"/>
                <a:ea typeface="メイリオ" panose="020B0604030504040204" pitchFamily="50" charset="-128"/>
              </a:rPr>
              <a:t>⑧特定の団体・個人にかかる政治・選挙に関する広告</a:t>
            </a:r>
          </a:p>
          <a:p>
            <a:r>
              <a:rPr lang="ja-JP" altLang="en-US" sz="1200" dirty="0">
                <a:latin typeface="メイリオ" panose="020B0604030504040204" pitchFamily="50" charset="-128"/>
                <a:ea typeface="メイリオ" panose="020B0604030504040204" pitchFamily="50" charset="-128"/>
              </a:rPr>
              <a:t>⑨意見広告・宗教広告等の思想信条に関わる広告</a:t>
            </a:r>
          </a:p>
          <a:p>
            <a:endParaRPr lang="en-US" altLang="ja-JP" sz="800" dirty="0">
              <a:latin typeface="メイリオ" panose="020B0604030504040204" pitchFamily="50" charset="-128"/>
              <a:ea typeface="メイリオ" panose="020B0604030504040204" pitchFamily="50" charset="-128"/>
            </a:endParaRPr>
          </a:p>
          <a:p>
            <a:endParaRPr lang="en-US" altLang="ja-JP" sz="800" dirty="0">
              <a:latin typeface="メイリオ" panose="020B0604030504040204" pitchFamily="50" charset="-128"/>
              <a:ea typeface="メイリオ" panose="020B0604030504040204" pitchFamily="50" charset="-128"/>
            </a:endParaRPr>
          </a:p>
          <a:p>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反社会的広告主とは暴力団、暴力団員等及び暴力的行為を行う者を指す。</a:t>
            </a:r>
            <a:endParaRPr lang="en-US" altLang="ja-JP" sz="800" dirty="0">
              <a:latin typeface="メイリオ" panose="020B0604030504040204" pitchFamily="50" charset="-128"/>
              <a:ea typeface="メイリオ" panose="020B0604030504040204" pitchFamily="50" charset="-128"/>
            </a:endParaRPr>
          </a:p>
          <a:p>
            <a:endParaRPr lang="ja-JP" altLang="en-US"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・当社は、お客様より当媒体への広告掲載のお申込をいただいたときは、審査を行います。</a:t>
            </a:r>
            <a:endParaRPr lang="en-US" altLang="ja-JP"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　お客様には、審査に必要な資料の提供や審査への協力をお願いすることがあります。</a:t>
            </a:r>
          </a:p>
          <a:p>
            <a:r>
              <a:rPr lang="ja-JP" altLang="en-US" sz="800" dirty="0">
                <a:latin typeface="メイリオ" panose="020B0604030504040204" pitchFamily="50" charset="-128"/>
                <a:ea typeface="メイリオ" panose="020B0604030504040204" pitchFamily="50" charset="-128"/>
              </a:rPr>
              <a:t>・掲載された広告の内容に関する一切の責任は、お客様に帰属します。</a:t>
            </a:r>
          </a:p>
          <a:p>
            <a:r>
              <a:rPr lang="ja-JP" altLang="en-US" sz="800" dirty="0">
                <a:latin typeface="メイリオ" panose="020B0604030504040204" pitchFamily="50" charset="-128"/>
                <a:ea typeface="メイリオ" panose="020B0604030504040204" pitchFamily="50" charset="-128"/>
              </a:rPr>
              <a:t>・当媒体への広告掲載及びそれに付随するサービスを通じて、お客様が取得される資料請求者</a:t>
            </a:r>
            <a:endParaRPr lang="en-US" altLang="ja-JP"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　等の個人情報につきましては、下記の遵守をお願い致します。</a:t>
            </a:r>
          </a:p>
          <a:p>
            <a:r>
              <a:rPr lang="ja-JP" altLang="en-US" sz="800" dirty="0">
                <a:latin typeface="メイリオ" panose="020B0604030504040204" pitchFamily="50" charset="-128"/>
                <a:ea typeface="メイリオ" panose="020B0604030504040204" pitchFamily="50" charset="-128"/>
              </a:rPr>
              <a:t>　</a:t>
            </a:r>
            <a:endParaRPr lang="en-US" altLang="ja-JP"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　①本人が承諾した目的以外の範囲で利用、開示しないこと</a:t>
            </a:r>
          </a:p>
          <a:p>
            <a:r>
              <a:rPr lang="ja-JP" altLang="en-US" sz="800" dirty="0">
                <a:latin typeface="メイリオ" panose="020B0604030504040204" pitchFamily="50" charset="-128"/>
                <a:ea typeface="メイリオ" panose="020B0604030504040204" pitchFamily="50" charset="-128"/>
              </a:rPr>
              <a:t>　②漏洩防止対策をとること</a:t>
            </a:r>
          </a:p>
          <a:p>
            <a:r>
              <a:rPr lang="ja-JP" altLang="en-US" sz="800" dirty="0">
                <a:latin typeface="メイリオ" panose="020B0604030504040204" pitchFamily="50" charset="-128"/>
                <a:ea typeface="メイリオ" panose="020B0604030504040204" pitchFamily="50" charset="-128"/>
              </a:rPr>
              <a:t>　③本人からの個人情報に関する問合せに対応すること。掲載規定に違反した場合、</a:t>
            </a:r>
            <a:endParaRPr lang="en-US" altLang="ja-JP"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　　　当社はお客様への個人情報のご提供を停止、または中止させていただくことがあります。</a:t>
            </a:r>
          </a:p>
        </p:txBody>
      </p:sp>
      <p:sp>
        <p:nvSpPr>
          <p:cNvPr id="8" name="テキスト ボックス 7">
            <a:extLst>
              <a:ext uri="{FF2B5EF4-FFF2-40B4-BE49-F238E27FC236}">
                <a16:creationId xmlns:a16="http://schemas.microsoft.com/office/drawing/2014/main" xmlns="" id="{1CA62EF2-C0AB-43AE-832D-0BAD087677AE}"/>
              </a:ext>
            </a:extLst>
          </p:cNvPr>
          <p:cNvSpPr txBox="1"/>
          <p:nvPr/>
        </p:nvSpPr>
        <p:spPr>
          <a:xfrm>
            <a:off x="378643" y="1268760"/>
            <a:ext cx="4032450"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下記に該当する場合は、</a:t>
            </a:r>
            <a:endParaRPr lang="en-US" altLang="ja-JP" sz="1600" b="1" dirty="0">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広告の掲載をお断りしております。</a:t>
            </a:r>
            <a:endParaRPr lang="en-US" altLang="ja-JP" sz="1600" b="1"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xmlns="" id="{7B3F96C8-C147-4A13-BE78-A89113D124E9}"/>
              </a:ext>
            </a:extLst>
          </p:cNvPr>
          <p:cNvSpPr txBox="1"/>
          <p:nvPr/>
        </p:nvSpPr>
        <p:spPr>
          <a:xfrm>
            <a:off x="5007992" y="1514981"/>
            <a:ext cx="3956496"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UI" panose="020B0604030504040204" pitchFamily="50" charset="-128"/>
              </a:rPr>
              <a:t>免責事項</a:t>
            </a:r>
            <a:endParaRPr lang="en-US" altLang="ja-JP" sz="1600" b="1" dirty="0">
              <a:latin typeface="メイリオ" panose="020B0604030504040204" pitchFamily="50" charset="-128"/>
              <a:ea typeface="メイリオ" panose="020B0604030504040204" pitchFamily="50" charset="-128"/>
              <a:cs typeface="Meiryo UI" panose="020B0604030504040204" pitchFamily="50" charset="-128"/>
            </a:endParaRPr>
          </a:p>
        </p:txBody>
      </p:sp>
      <p:cxnSp>
        <p:nvCxnSpPr>
          <p:cNvPr id="10" name="直線コネクタ 9"/>
          <p:cNvCxnSpPr/>
          <p:nvPr/>
        </p:nvCxnSpPr>
        <p:spPr>
          <a:xfrm>
            <a:off x="0" y="600679"/>
            <a:ext cx="9144000" cy="0"/>
          </a:xfrm>
          <a:prstGeom prst="line">
            <a:avLst/>
          </a:prstGeom>
          <a:ln w="3492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866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キュート">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9651</TotalTime>
  <Words>818</Words>
  <Application>Microsoft Office PowerPoint</Application>
  <PresentationFormat>画面に合わせる (4:3)</PresentationFormat>
  <Paragraphs>177</Paragraphs>
  <Slides>7</Slides>
  <Notes>7</Notes>
  <HiddenSlides>0</HiddenSlides>
  <MMClips>0</MMClips>
  <ScaleCrop>false</ScaleCrop>
  <HeadingPairs>
    <vt:vector size="4" baseType="variant">
      <vt:variant>
        <vt:lpstr>テーマ</vt:lpstr>
      </vt:variant>
      <vt:variant>
        <vt:i4>1</vt:i4>
      </vt:variant>
      <vt:variant>
        <vt:lpstr>スライド タイトル</vt:lpstr>
      </vt:variant>
      <vt:variant>
        <vt:i4>7</vt:i4>
      </vt:variant>
    </vt:vector>
  </HeadingPairs>
  <TitlesOfParts>
    <vt:vector size="8" baseType="lpstr">
      <vt:lpstr>Office ​​テーマ</vt:lpstr>
      <vt:lpstr>Ver. 1.0 /株式会社ワイヤ・アンド・ワイヤレス</vt:lpstr>
      <vt:lpstr>　特徴</vt:lpstr>
      <vt:lpstr>　見込める効果</vt:lpstr>
      <vt:lpstr>　広告プラン</vt:lpstr>
      <vt:lpstr>　入稿規定</vt:lpstr>
      <vt:lpstr>　掲載の流れ</vt:lpstr>
      <vt:lpstr>　広告掲載可否・免責事項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soichiro.yasukawa</dc:creator>
  <cp:lastModifiedBy>近藤　和哉</cp:lastModifiedBy>
  <cp:revision>1445</cp:revision>
  <cp:lastPrinted>2019-12-10T04:01:34Z</cp:lastPrinted>
  <dcterms:created xsi:type="dcterms:W3CDTF">2017-11-26T07:42:57Z</dcterms:created>
  <dcterms:modified xsi:type="dcterms:W3CDTF">2019-12-20T05:55:39Z</dcterms:modified>
</cp:coreProperties>
</file>